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9" r:id="rId29"/>
    <p:sldId id="285" r:id="rId30"/>
    <p:sldId id="286" r:id="rId31"/>
    <p:sldId id="287" r:id="rId32"/>
    <p:sldId id="282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25587-FE2F-416C-BFF8-CFA699C33654}" v="140" dt="2020-04-22T04:37:32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Pinsky" userId="725480a5a374be18" providerId="LiveId" clId="{AD9CB46C-4857-4A8C-B000-3965C5F00373}"/>
    <pc:docChg chg="custSel mod addSld modSld">
      <pc:chgData name="Brian Pinsky" userId="725480a5a374be18" providerId="LiveId" clId="{AD9CB46C-4857-4A8C-B000-3965C5F00373}" dt="2020-04-20T05:10:01.630" v="3076" actId="20577"/>
      <pc:docMkLst>
        <pc:docMk/>
      </pc:docMkLst>
      <pc:sldChg chg="modSp mod">
        <pc:chgData name="Brian Pinsky" userId="725480a5a374be18" providerId="LiveId" clId="{AD9CB46C-4857-4A8C-B000-3965C5F00373}" dt="2020-04-20T04:05:40.239" v="1084" actId="20577"/>
        <pc:sldMkLst>
          <pc:docMk/>
          <pc:sldMk cId="2268582697" sldId="259"/>
        </pc:sldMkLst>
        <pc:spChg chg="mod">
          <ac:chgData name="Brian Pinsky" userId="725480a5a374be18" providerId="LiveId" clId="{AD9CB46C-4857-4A8C-B000-3965C5F00373}" dt="2020-04-20T04:05:40.239" v="1084" actId="20577"/>
          <ac:spMkLst>
            <pc:docMk/>
            <pc:sldMk cId="2268582697" sldId="259"/>
            <ac:spMk id="3" creationId="{371F92B6-293F-4E8C-91D2-F0AC91CDBBAA}"/>
          </ac:spMkLst>
        </pc:spChg>
      </pc:sldChg>
      <pc:sldChg chg="addSp modSp mod">
        <pc:chgData name="Brian Pinsky" userId="725480a5a374be18" providerId="LiveId" clId="{AD9CB46C-4857-4A8C-B000-3965C5F00373}" dt="2020-04-20T03:29:36.903" v="192" actId="114"/>
        <pc:sldMkLst>
          <pc:docMk/>
          <pc:sldMk cId="2290492203" sldId="261"/>
        </pc:sldMkLst>
        <pc:spChg chg="mod">
          <ac:chgData name="Brian Pinsky" userId="725480a5a374be18" providerId="LiveId" clId="{AD9CB46C-4857-4A8C-B000-3965C5F00373}" dt="2020-04-20T03:29:36.903" v="192" actId="114"/>
          <ac:spMkLst>
            <pc:docMk/>
            <pc:sldMk cId="2290492203" sldId="261"/>
            <ac:spMk id="5" creationId="{9CE15D4C-143B-429A-966C-577BC84D8B35}"/>
          </ac:spMkLst>
        </pc:spChg>
        <pc:picChg chg="add mod modCrop">
          <ac:chgData name="Brian Pinsky" userId="725480a5a374be18" providerId="LiveId" clId="{AD9CB46C-4857-4A8C-B000-3965C5F00373}" dt="2020-04-20T03:29:15.080" v="191" actId="1076"/>
          <ac:picMkLst>
            <pc:docMk/>
            <pc:sldMk cId="2290492203" sldId="261"/>
            <ac:picMk id="3" creationId="{32D145FA-6041-4411-B0D4-8A09875EFDA3}"/>
          </ac:picMkLst>
        </pc:picChg>
      </pc:sldChg>
      <pc:sldChg chg="modSp mod">
        <pc:chgData name="Brian Pinsky" userId="725480a5a374be18" providerId="LiveId" clId="{AD9CB46C-4857-4A8C-B000-3965C5F00373}" dt="2020-04-20T03:30:38.724" v="202" actId="255"/>
        <pc:sldMkLst>
          <pc:docMk/>
          <pc:sldMk cId="1171716113" sldId="262"/>
        </pc:sldMkLst>
        <pc:spChg chg="mod">
          <ac:chgData name="Brian Pinsky" userId="725480a5a374be18" providerId="LiveId" clId="{AD9CB46C-4857-4A8C-B000-3965C5F00373}" dt="2020-04-20T03:30:38.724" v="202" actId="255"/>
          <ac:spMkLst>
            <pc:docMk/>
            <pc:sldMk cId="1171716113" sldId="262"/>
            <ac:spMk id="6" creationId="{31016E7D-80D0-4577-A6C1-A1B52FB6A62A}"/>
          </ac:spMkLst>
        </pc:spChg>
        <pc:spChg chg="mod">
          <ac:chgData name="Brian Pinsky" userId="725480a5a374be18" providerId="LiveId" clId="{AD9CB46C-4857-4A8C-B000-3965C5F00373}" dt="2020-04-20T03:30:31.308" v="201" actId="255"/>
          <ac:spMkLst>
            <pc:docMk/>
            <pc:sldMk cId="1171716113" sldId="262"/>
            <ac:spMk id="7" creationId="{68F1D860-8A6F-4981-B9E8-8783CEE5E9B0}"/>
          </ac:spMkLst>
        </pc:spChg>
      </pc:sldChg>
      <pc:sldChg chg="addSp modSp mod setBg setClrOvrMap">
        <pc:chgData name="Brian Pinsky" userId="725480a5a374be18" providerId="LiveId" clId="{AD9CB46C-4857-4A8C-B000-3965C5F00373}" dt="2020-04-20T03:06:10.385" v="180" actId="255"/>
        <pc:sldMkLst>
          <pc:docMk/>
          <pc:sldMk cId="1125285616" sldId="263"/>
        </pc:sldMkLst>
        <pc:spChg chg="mod">
          <ac:chgData name="Brian Pinsky" userId="725480a5a374be18" providerId="LiveId" clId="{AD9CB46C-4857-4A8C-B000-3965C5F00373}" dt="2020-04-20T03:06:01.833" v="179" actId="26606"/>
          <ac:spMkLst>
            <pc:docMk/>
            <pc:sldMk cId="1125285616" sldId="263"/>
            <ac:spMk id="7" creationId="{01E7FA8A-88C1-4D8F-ACCE-9D815113F1FE}"/>
          </ac:spMkLst>
        </pc:spChg>
        <pc:spChg chg="mod">
          <ac:chgData name="Brian Pinsky" userId="725480a5a374be18" providerId="LiveId" clId="{AD9CB46C-4857-4A8C-B000-3965C5F00373}" dt="2020-04-20T03:06:10.385" v="180" actId="255"/>
          <ac:spMkLst>
            <pc:docMk/>
            <pc:sldMk cId="1125285616" sldId="263"/>
            <ac:spMk id="8" creationId="{26737062-ECBF-4231-BDD0-BE1671E89401}"/>
          </ac:spMkLst>
        </pc:spChg>
        <pc:spChg chg="add">
          <ac:chgData name="Brian Pinsky" userId="725480a5a374be18" providerId="LiveId" clId="{AD9CB46C-4857-4A8C-B000-3965C5F00373}" dt="2020-04-20T03:06:01.833" v="179" actId="26606"/>
          <ac:spMkLst>
            <pc:docMk/>
            <pc:sldMk cId="1125285616" sldId="263"/>
            <ac:spMk id="13" creationId="{9A3764AE-D7B7-4CB5-A0E1-2885E4598A09}"/>
          </ac:spMkLst>
        </pc:spChg>
        <pc:spChg chg="add">
          <ac:chgData name="Brian Pinsky" userId="725480a5a374be18" providerId="LiveId" clId="{AD9CB46C-4857-4A8C-B000-3965C5F00373}" dt="2020-04-20T03:06:01.833" v="179" actId="26606"/>
          <ac:spMkLst>
            <pc:docMk/>
            <pc:sldMk cId="1125285616" sldId="263"/>
            <ac:spMk id="15" creationId="{329C095C-3AB6-49D8-9436-3672566FEEDB}"/>
          </ac:spMkLst>
        </pc:spChg>
      </pc:sldChg>
      <pc:sldChg chg="addSp modSp new mod">
        <pc:chgData name="Brian Pinsky" userId="725480a5a374be18" providerId="LiveId" clId="{AD9CB46C-4857-4A8C-B000-3965C5F00373}" dt="2020-04-20T04:02:31.496" v="1065" actId="20577"/>
        <pc:sldMkLst>
          <pc:docMk/>
          <pc:sldMk cId="2119265922" sldId="264"/>
        </pc:sldMkLst>
        <pc:spChg chg="mod">
          <ac:chgData name="Brian Pinsky" userId="725480a5a374be18" providerId="LiveId" clId="{AD9CB46C-4857-4A8C-B000-3965C5F00373}" dt="2020-04-20T03:30:52.970" v="212" actId="20577"/>
          <ac:spMkLst>
            <pc:docMk/>
            <pc:sldMk cId="2119265922" sldId="264"/>
            <ac:spMk id="2" creationId="{E034B31C-C684-429D-9E35-192454AD3E3D}"/>
          </ac:spMkLst>
        </pc:spChg>
        <pc:spChg chg="mod">
          <ac:chgData name="Brian Pinsky" userId="725480a5a374be18" providerId="LiveId" clId="{AD9CB46C-4857-4A8C-B000-3965C5F00373}" dt="2020-04-20T04:02:31.496" v="1065" actId="20577"/>
          <ac:spMkLst>
            <pc:docMk/>
            <pc:sldMk cId="2119265922" sldId="264"/>
            <ac:spMk id="3" creationId="{C7E28527-D6E1-4FA1-9B14-B1FD0B848934}"/>
          </ac:spMkLst>
        </pc:spChg>
        <pc:picChg chg="add mod">
          <ac:chgData name="Brian Pinsky" userId="725480a5a374be18" providerId="LiveId" clId="{AD9CB46C-4857-4A8C-B000-3965C5F00373}" dt="2020-04-20T03:37:43.064" v="530" actId="14100"/>
          <ac:picMkLst>
            <pc:docMk/>
            <pc:sldMk cId="2119265922" sldId="264"/>
            <ac:picMk id="5" creationId="{87DC1E95-DAC0-4484-8DD7-345D17138CB3}"/>
          </ac:picMkLst>
        </pc:picChg>
      </pc:sldChg>
      <pc:sldChg chg="addSp modSp new mod">
        <pc:chgData name="Brian Pinsky" userId="725480a5a374be18" providerId="LiveId" clId="{AD9CB46C-4857-4A8C-B000-3965C5F00373}" dt="2020-04-20T03:53:55.898" v="881" actId="1076"/>
        <pc:sldMkLst>
          <pc:docMk/>
          <pc:sldMk cId="3986065863" sldId="265"/>
        </pc:sldMkLst>
        <pc:spChg chg="mod">
          <ac:chgData name="Brian Pinsky" userId="725480a5a374be18" providerId="LiveId" clId="{AD9CB46C-4857-4A8C-B000-3965C5F00373}" dt="2020-04-20T03:41:03.259" v="553" actId="20577"/>
          <ac:spMkLst>
            <pc:docMk/>
            <pc:sldMk cId="3986065863" sldId="265"/>
            <ac:spMk id="2" creationId="{8CDC81C0-AD06-4BE2-BB71-A1850A77DBDF}"/>
          </ac:spMkLst>
        </pc:spChg>
        <pc:spChg chg="mod">
          <ac:chgData name="Brian Pinsky" userId="725480a5a374be18" providerId="LiveId" clId="{AD9CB46C-4857-4A8C-B000-3965C5F00373}" dt="2020-04-20T03:53:27.963" v="874" actId="255"/>
          <ac:spMkLst>
            <pc:docMk/>
            <pc:sldMk cId="3986065863" sldId="265"/>
            <ac:spMk id="3" creationId="{1B3668D0-139D-4BA8-B588-FE11296BDF3B}"/>
          </ac:spMkLst>
        </pc:spChg>
        <pc:picChg chg="add mod">
          <ac:chgData name="Brian Pinsky" userId="725480a5a374be18" providerId="LiveId" clId="{AD9CB46C-4857-4A8C-B000-3965C5F00373}" dt="2020-04-20T03:53:35.927" v="876" actId="14100"/>
          <ac:picMkLst>
            <pc:docMk/>
            <pc:sldMk cId="3986065863" sldId="265"/>
            <ac:picMk id="5" creationId="{3FC38E91-C2B0-4F31-83C9-CB732600B54D}"/>
          </ac:picMkLst>
        </pc:picChg>
        <pc:picChg chg="add mod">
          <ac:chgData name="Brian Pinsky" userId="725480a5a374be18" providerId="LiveId" clId="{AD9CB46C-4857-4A8C-B000-3965C5F00373}" dt="2020-04-20T03:53:55.898" v="881" actId="1076"/>
          <ac:picMkLst>
            <pc:docMk/>
            <pc:sldMk cId="3986065863" sldId="265"/>
            <ac:picMk id="7" creationId="{6050491C-04AA-447F-80D3-17E8F3A21438}"/>
          </ac:picMkLst>
        </pc:picChg>
      </pc:sldChg>
      <pc:sldChg chg="addSp modSp new mod setBg">
        <pc:chgData name="Brian Pinsky" userId="725480a5a374be18" providerId="LiveId" clId="{AD9CB46C-4857-4A8C-B000-3965C5F00373}" dt="2020-04-20T04:05:00.704" v="1071" actId="255"/>
        <pc:sldMkLst>
          <pc:docMk/>
          <pc:sldMk cId="233701867" sldId="266"/>
        </pc:sldMkLst>
        <pc:spChg chg="mod ord">
          <ac:chgData name="Brian Pinsky" userId="725480a5a374be18" providerId="LiveId" clId="{AD9CB46C-4857-4A8C-B000-3965C5F00373}" dt="2020-04-20T04:04:31.130" v="1066" actId="26606"/>
          <ac:spMkLst>
            <pc:docMk/>
            <pc:sldMk cId="233701867" sldId="266"/>
            <ac:spMk id="2" creationId="{49670876-9367-4D41-AE90-699CCD921A7F}"/>
          </ac:spMkLst>
        </pc:spChg>
        <pc:spChg chg="mod ord">
          <ac:chgData name="Brian Pinsky" userId="725480a5a374be18" providerId="LiveId" clId="{AD9CB46C-4857-4A8C-B000-3965C5F00373}" dt="2020-04-20T04:05:00.704" v="1071" actId="255"/>
          <ac:spMkLst>
            <pc:docMk/>
            <pc:sldMk cId="233701867" sldId="266"/>
            <ac:spMk id="3" creationId="{780FAC4C-36F1-4C73-A248-0F2E0352D5B9}"/>
          </ac:spMkLst>
        </pc:spChg>
        <pc:spChg chg="add">
          <ac:chgData name="Brian Pinsky" userId="725480a5a374be18" providerId="LiveId" clId="{AD9CB46C-4857-4A8C-B000-3965C5F00373}" dt="2020-04-20T04:04:31.130" v="1066" actId="26606"/>
          <ac:spMkLst>
            <pc:docMk/>
            <pc:sldMk cId="233701867" sldId="266"/>
            <ac:spMk id="14" creationId="{D74BE534-1CD7-4346-9845-052AEB31006F}"/>
          </ac:spMkLst>
        </pc:spChg>
        <pc:picChg chg="add mod ord">
          <ac:chgData name="Brian Pinsky" userId="725480a5a374be18" providerId="LiveId" clId="{AD9CB46C-4857-4A8C-B000-3965C5F00373}" dt="2020-04-20T04:04:46.146" v="1069" actId="1076"/>
          <ac:picMkLst>
            <pc:docMk/>
            <pc:sldMk cId="233701867" sldId="266"/>
            <ac:picMk id="5" creationId="{43D24B48-071D-4C32-B3FA-55F5E8C79271}"/>
          </ac:picMkLst>
        </pc:picChg>
        <pc:picChg chg="add mod">
          <ac:chgData name="Brian Pinsky" userId="725480a5a374be18" providerId="LiveId" clId="{AD9CB46C-4857-4A8C-B000-3965C5F00373}" dt="2020-04-20T04:04:31.130" v="1066" actId="26606"/>
          <ac:picMkLst>
            <pc:docMk/>
            <pc:sldMk cId="233701867" sldId="266"/>
            <ac:picMk id="7" creationId="{16DB0367-A886-45EB-B12F-9959FD2E1488}"/>
          </ac:picMkLst>
        </pc:picChg>
        <pc:picChg chg="add mod">
          <ac:chgData name="Brian Pinsky" userId="725480a5a374be18" providerId="LiveId" clId="{AD9CB46C-4857-4A8C-B000-3965C5F00373}" dt="2020-04-20T04:04:49.599" v="1070" actId="1076"/>
          <ac:picMkLst>
            <pc:docMk/>
            <pc:sldMk cId="233701867" sldId="266"/>
            <ac:picMk id="9" creationId="{5C639423-D055-490A-9854-43D6EC124021}"/>
          </ac:picMkLst>
        </pc:picChg>
      </pc:sldChg>
      <pc:sldChg chg="addSp modSp new mod setBg setClrOvrMap">
        <pc:chgData name="Brian Pinsky" userId="725480a5a374be18" providerId="LiveId" clId="{AD9CB46C-4857-4A8C-B000-3965C5F00373}" dt="2020-04-20T04:18:05.216" v="1517" actId="20577"/>
        <pc:sldMkLst>
          <pc:docMk/>
          <pc:sldMk cId="3176605908" sldId="267"/>
        </pc:sldMkLst>
        <pc:spChg chg="mod">
          <ac:chgData name="Brian Pinsky" userId="725480a5a374be18" providerId="LiveId" clId="{AD9CB46C-4857-4A8C-B000-3965C5F00373}" dt="2020-04-20T04:13:42.775" v="1503" actId="26606"/>
          <ac:spMkLst>
            <pc:docMk/>
            <pc:sldMk cId="3176605908" sldId="267"/>
            <ac:spMk id="2" creationId="{0287995C-0B94-4FD4-80C0-E434F1C79F67}"/>
          </ac:spMkLst>
        </pc:spChg>
        <pc:spChg chg="mod">
          <ac:chgData name="Brian Pinsky" userId="725480a5a374be18" providerId="LiveId" clId="{AD9CB46C-4857-4A8C-B000-3965C5F00373}" dt="2020-04-20T04:18:05.216" v="1517" actId="20577"/>
          <ac:spMkLst>
            <pc:docMk/>
            <pc:sldMk cId="3176605908" sldId="267"/>
            <ac:spMk id="3" creationId="{05FBE876-1C61-4108-A371-577EB6E63049}"/>
          </ac:spMkLst>
        </pc:spChg>
        <pc:spChg chg="add">
          <ac:chgData name="Brian Pinsky" userId="725480a5a374be18" providerId="LiveId" clId="{AD9CB46C-4857-4A8C-B000-3965C5F00373}" dt="2020-04-20T04:13:42.775" v="1503" actId="26606"/>
          <ac:spMkLst>
            <pc:docMk/>
            <pc:sldMk cId="3176605908" sldId="267"/>
            <ac:spMk id="8" creationId="{9A3764AE-D7B7-4CB5-A0E1-2885E4598A09}"/>
          </ac:spMkLst>
        </pc:spChg>
        <pc:spChg chg="add">
          <ac:chgData name="Brian Pinsky" userId="725480a5a374be18" providerId="LiveId" clId="{AD9CB46C-4857-4A8C-B000-3965C5F00373}" dt="2020-04-20T04:13:42.775" v="1503" actId="26606"/>
          <ac:spMkLst>
            <pc:docMk/>
            <pc:sldMk cId="3176605908" sldId="267"/>
            <ac:spMk id="10" creationId="{329C095C-3AB6-49D8-9436-3672566FEEDB}"/>
          </ac:spMkLst>
        </pc:spChg>
      </pc:sldChg>
      <pc:sldChg chg="addSp modSp new mod">
        <pc:chgData name="Brian Pinsky" userId="725480a5a374be18" providerId="LiveId" clId="{AD9CB46C-4857-4A8C-B000-3965C5F00373}" dt="2020-04-20T04:30:43.248" v="2247" actId="1076"/>
        <pc:sldMkLst>
          <pc:docMk/>
          <pc:sldMk cId="1549548708" sldId="268"/>
        </pc:sldMkLst>
        <pc:spChg chg="mod">
          <ac:chgData name="Brian Pinsky" userId="725480a5a374be18" providerId="LiveId" clId="{AD9CB46C-4857-4A8C-B000-3965C5F00373}" dt="2020-04-20T04:29:08.480" v="2196" actId="1076"/>
          <ac:spMkLst>
            <pc:docMk/>
            <pc:sldMk cId="1549548708" sldId="268"/>
            <ac:spMk id="2" creationId="{A5722227-9004-48E8-8427-A5E53F5DF0BA}"/>
          </ac:spMkLst>
        </pc:spChg>
        <pc:spChg chg="mod">
          <ac:chgData name="Brian Pinsky" userId="725480a5a374be18" providerId="LiveId" clId="{AD9CB46C-4857-4A8C-B000-3965C5F00373}" dt="2020-04-20T04:30:00.634" v="2242" actId="115"/>
          <ac:spMkLst>
            <pc:docMk/>
            <pc:sldMk cId="1549548708" sldId="268"/>
            <ac:spMk id="3" creationId="{AC4EA210-843C-4E71-87D5-4AE9AA88535A}"/>
          </ac:spMkLst>
        </pc:spChg>
        <pc:picChg chg="add mod">
          <ac:chgData name="Brian Pinsky" userId="725480a5a374be18" providerId="LiveId" clId="{AD9CB46C-4857-4A8C-B000-3965C5F00373}" dt="2020-04-20T04:30:43.248" v="2247" actId="1076"/>
          <ac:picMkLst>
            <pc:docMk/>
            <pc:sldMk cId="1549548708" sldId="268"/>
            <ac:picMk id="5" creationId="{71111F77-AA95-45CD-B209-4A1E1C74C69C}"/>
          </ac:picMkLst>
        </pc:picChg>
      </pc:sldChg>
      <pc:sldChg chg="addSp delSp modSp new mod setBg">
        <pc:chgData name="Brian Pinsky" userId="725480a5a374be18" providerId="LiveId" clId="{AD9CB46C-4857-4A8C-B000-3965C5F00373}" dt="2020-04-20T04:49:49.469" v="2284" actId="1076"/>
        <pc:sldMkLst>
          <pc:docMk/>
          <pc:sldMk cId="3317151795" sldId="269"/>
        </pc:sldMkLst>
        <pc:spChg chg="mod">
          <ac:chgData name="Brian Pinsky" userId="725480a5a374be18" providerId="LiveId" clId="{AD9CB46C-4857-4A8C-B000-3965C5F00373}" dt="2020-04-20T04:33:30.761" v="2271" actId="26606"/>
          <ac:spMkLst>
            <pc:docMk/>
            <pc:sldMk cId="3317151795" sldId="269"/>
            <ac:spMk id="2" creationId="{B2F04867-BC88-4BCA-B1B0-775C504D15FC}"/>
          </ac:spMkLst>
        </pc:spChg>
        <pc:spChg chg="del">
          <ac:chgData name="Brian Pinsky" userId="725480a5a374be18" providerId="LiveId" clId="{AD9CB46C-4857-4A8C-B000-3965C5F00373}" dt="2020-04-20T04:33:24.748" v="2268"/>
          <ac:spMkLst>
            <pc:docMk/>
            <pc:sldMk cId="3317151795" sldId="269"/>
            <ac:spMk id="3" creationId="{6E5D7D7A-6B1E-49FC-AFD7-43ABAB9C5F3E}"/>
          </ac:spMkLst>
        </pc:spChg>
        <pc:spChg chg="add del mod">
          <ac:chgData name="Brian Pinsky" userId="725480a5a374be18" providerId="LiveId" clId="{AD9CB46C-4857-4A8C-B000-3965C5F00373}" dt="2020-04-20T04:49:19.325" v="2274"/>
          <ac:spMkLst>
            <pc:docMk/>
            <pc:sldMk cId="3317151795" sldId="269"/>
            <ac:spMk id="7" creationId="{8F151BEA-8132-4898-958E-E55AE400DAA9}"/>
          </ac:spMkLst>
        </pc:spChg>
        <pc:spChg chg="add">
          <ac:chgData name="Brian Pinsky" userId="725480a5a374be18" providerId="LiveId" clId="{AD9CB46C-4857-4A8C-B000-3965C5F00373}" dt="2020-04-20T04:33:30.761" v="2271" actId="26606"/>
          <ac:spMkLst>
            <pc:docMk/>
            <pc:sldMk cId="3317151795" sldId="269"/>
            <ac:spMk id="10" creationId="{ED6F0A31-5407-4EFA-9DFA-67E942682962}"/>
          </ac:spMkLst>
        </pc:spChg>
        <pc:spChg chg="add del mod">
          <ac:chgData name="Brian Pinsky" userId="725480a5a374be18" providerId="LiveId" clId="{AD9CB46C-4857-4A8C-B000-3965C5F00373}" dt="2020-04-20T04:49:39.341" v="2278"/>
          <ac:spMkLst>
            <pc:docMk/>
            <pc:sldMk cId="3317151795" sldId="269"/>
            <ac:spMk id="12" creationId="{181BC558-6C6A-4C0F-BC2A-4F314225EF54}"/>
          </ac:spMkLst>
        </pc:spChg>
        <pc:picChg chg="add del mod">
          <ac:chgData name="Brian Pinsky" userId="725480a5a374be18" providerId="LiveId" clId="{AD9CB46C-4857-4A8C-B000-3965C5F00373}" dt="2020-04-20T04:48:56.190" v="2273" actId="478"/>
          <ac:picMkLst>
            <pc:docMk/>
            <pc:sldMk cId="3317151795" sldId="269"/>
            <ac:picMk id="5" creationId="{14DAF880-23B0-442D-BF43-53357B558FE3}"/>
          </ac:picMkLst>
        </pc:picChg>
        <pc:picChg chg="add del mod">
          <ac:chgData name="Brian Pinsky" userId="725480a5a374be18" providerId="LiveId" clId="{AD9CB46C-4857-4A8C-B000-3965C5F00373}" dt="2020-04-20T04:49:24.186" v="2277" actId="478"/>
          <ac:picMkLst>
            <pc:docMk/>
            <pc:sldMk cId="3317151795" sldId="269"/>
            <ac:picMk id="9" creationId="{0700BFAC-9824-4358-9248-EE4FB1D50307}"/>
          </ac:picMkLst>
        </pc:picChg>
        <pc:picChg chg="add mod">
          <ac:chgData name="Brian Pinsky" userId="725480a5a374be18" providerId="LiveId" clId="{AD9CB46C-4857-4A8C-B000-3965C5F00373}" dt="2020-04-20T04:49:49.469" v="2284" actId="1076"/>
          <ac:picMkLst>
            <pc:docMk/>
            <pc:sldMk cId="3317151795" sldId="269"/>
            <ac:picMk id="14" creationId="{63ADA3A1-9D05-4465-B3A7-4C79E1071AB2}"/>
          </ac:picMkLst>
        </pc:picChg>
      </pc:sldChg>
      <pc:sldChg chg="addSp delSp modSp new mod setBg">
        <pc:chgData name="Brian Pinsky" userId="725480a5a374be18" providerId="LiveId" clId="{AD9CB46C-4857-4A8C-B000-3965C5F00373}" dt="2020-04-20T05:09:39.466" v="3043" actId="255"/>
        <pc:sldMkLst>
          <pc:docMk/>
          <pc:sldMk cId="3245613677" sldId="270"/>
        </pc:sldMkLst>
        <pc:spChg chg="mod">
          <ac:chgData name="Brian Pinsky" userId="725480a5a374be18" providerId="LiveId" clId="{AD9CB46C-4857-4A8C-B000-3965C5F00373}" dt="2020-04-20T05:09:22.696" v="3040" actId="1076"/>
          <ac:spMkLst>
            <pc:docMk/>
            <pc:sldMk cId="3245613677" sldId="270"/>
            <ac:spMk id="2" creationId="{FA226E31-7684-4B54-8B3B-B9CA323EDAD2}"/>
          </ac:spMkLst>
        </pc:spChg>
        <pc:spChg chg="mod ord">
          <ac:chgData name="Brian Pinsky" userId="725480a5a374be18" providerId="LiveId" clId="{AD9CB46C-4857-4A8C-B000-3965C5F00373}" dt="2020-04-20T05:09:39.466" v="3043" actId="255"/>
          <ac:spMkLst>
            <pc:docMk/>
            <pc:sldMk cId="3245613677" sldId="270"/>
            <ac:spMk id="3" creationId="{525B13F2-D318-4FAC-A764-231FD9B8C362}"/>
          </ac:spMkLst>
        </pc:spChg>
        <pc:spChg chg="add">
          <ac:chgData name="Brian Pinsky" userId="725480a5a374be18" providerId="LiveId" clId="{AD9CB46C-4857-4A8C-B000-3965C5F00373}" dt="2020-04-20T05:09:14.731" v="3038" actId="26606"/>
          <ac:spMkLst>
            <pc:docMk/>
            <pc:sldMk cId="3245613677" sldId="270"/>
            <ac:spMk id="13" creationId="{61D580EF-5A8A-4ABF-9E6D-348F4CB653D6}"/>
          </ac:spMkLst>
        </pc:spChg>
        <pc:spChg chg="add">
          <ac:chgData name="Brian Pinsky" userId="725480a5a374be18" providerId="LiveId" clId="{AD9CB46C-4857-4A8C-B000-3965C5F00373}" dt="2020-04-20T05:09:14.731" v="3038" actId="26606"/>
          <ac:spMkLst>
            <pc:docMk/>
            <pc:sldMk cId="3245613677" sldId="270"/>
            <ac:spMk id="15" creationId="{C8EB8B70-B26A-4BC2-96FF-B4060E769701}"/>
          </ac:spMkLst>
        </pc:spChg>
        <pc:graphicFrameChg chg="add del mod">
          <ac:chgData name="Brian Pinsky" userId="725480a5a374be18" providerId="LiveId" clId="{AD9CB46C-4857-4A8C-B000-3965C5F00373}" dt="2020-04-20T05:06:47.308" v="3028" actId="478"/>
          <ac:graphicFrameMkLst>
            <pc:docMk/>
            <pc:sldMk cId="3245613677" sldId="270"/>
            <ac:graphicFrameMk id="4" creationId="{A27EBA18-4136-447A-8BDF-99F5BAE146D4}"/>
          </ac:graphicFrameMkLst>
        </pc:graphicFrameChg>
        <pc:picChg chg="add del mod">
          <ac:chgData name="Brian Pinsky" userId="725480a5a374be18" providerId="LiveId" clId="{AD9CB46C-4857-4A8C-B000-3965C5F00373}" dt="2020-04-20T05:07:15.430" v="3032" actId="478"/>
          <ac:picMkLst>
            <pc:docMk/>
            <pc:sldMk cId="3245613677" sldId="270"/>
            <ac:picMk id="6" creationId="{CDAE54A9-60D8-4033-987E-42AFBBF8ECA9}"/>
          </ac:picMkLst>
        </pc:picChg>
        <pc:picChg chg="add mod">
          <ac:chgData name="Brian Pinsky" userId="725480a5a374be18" providerId="LiveId" clId="{AD9CB46C-4857-4A8C-B000-3965C5F00373}" dt="2020-04-20T05:09:14.731" v="3038" actId="26606"/>
          <ac:picMkLst>
            <pc:docMk/>
            <pc:sldMk cId="3245613677" sldId="270"/>
            <ac:picMk id="8" creationId="{29FA0021-53F9-4FDC-A842-CBC2CF14E24B}"/>
          </ac:picMkLst>
        </pc:picChg>
      </pc:sldChg>
      <pc:sldChg chg="modSp new mod">
        <pc:chgData name="Brian Pinsky" userId="725480a5a374be18" providerId="LiveId" clId="{AD9CB46C-4857-4A8C-B000-3965C5F00373}" dt="2020-04-20T05:10:01.630" v="3076" actId="20577"/>
        <pc:sldMkLst>
          <pc:docMk/>
          <pc:sldMk cId="4183256047" sldId="271"/>
        </pc:sldMkLst>
        <pc:spChg chg="mod">
          <ac:chgData name="Brian Pinsky" userId="725480a5a374be18" providerId="LiveId" clId="{AD9CB46C-4857-4A8C-B000-3965C5F00373}" dt="2020-04-20T05:10:01.630" v="3076" actId="20577"/>
          <ac:spMkLst>
            <pc:docMk/>
            <pc:sldMk cId="4183256047" sldId="271"/>
            <ac:spMk id="2" creationId="{5CFDAAFF-102A-4A76-8D89-CFBEE703D0D1}"/>
          </ac:spMkLst>
        </pc:spChg>
      </pc:sldChg>
    </pc:docChg>
  </pc:docChgLst>
  <pc:docChgLst>
    <pc:chgData name="Brian Pinsky" userId="725480a5a374be18" providerId="LiveId" clId="{D2425587-FE2F-416C-BFF8-CFA699C33654}"/>
    <pc:docChg chg="undo custSel mod addSld delSld modSld">
      <pc:chgData name="Brian Pinsky" userId="725480a5a374be18" providerId="LiveId" clId="{D2425587-FE2F-416C-BFF8-CFA699C33654}" dt="2020-04-22T04:37:32.710" v="4820" actId="1076"/>
      <pc:docMkLst>
        <pc:docMk/>
      </pc:docMkLst>
      <pc:sldChg chg="modSp mod">
        <pc:chgData name="Brian Pinsky" userId="725480a5a374be18" providerId="LiveId" clId="{D2425587-FE2F-416C-BFF8-CFA699C33654}" dt="2020-04-21T02:37:32.787" v="202" actId="20577"/>
        <pc:sldMkLst>
          <pc:docMk/>
          <pc:sldMk cId="3176605908" sldId="267"/>
        </pc:sldMkLst>
        <pc:spChg chg="mod">
          <ac:chgData name="Brian Pinsky" userId="725480a5a374be18" providerId="LiveId" clId="{D2425587-FE2F-416C-BFF8-CFA699C33654}" dt="2020-04-21T02:37:32.787" v="202" actId="20577"/>
          <ac:spMkLst>
            <pc:docMk/>
            <pc:sldMk cId="3176605908" sldId="267"/>
            <ac:spMk id="3" creationId="{05FBE876-1C61-4108-A371-577EB6E63049}"/>
          </ac:spMkLst>
        </pc:spChg>
      </pc:sldChg>
      <pc:sldChg chg="modSp mod">
        <pc:chgData name="Brian Pinsky" userId="725480a5a374be18" providerId="LiveId" clId="{D2425587-FE2F-416C-BFF8-CFA699C33654}" dt="2020-04-21T02:28:39.860" v="100" actId="20577"/>
        <pc:sldMkLst>
          <pc:docMk/>
          <pc:sldMk cId="3245613677" sldId="270"/>
        </pc:sldMkLst>
        <pc:spChg chg="mod">
          <ac:chgData name="Brian Pinsky" userId="725480a5a374be18" providerId="LiveId" clId="{D2425587-FE2F-416C-BFF8-CFA699C33654}" dt="2020-04-21T02:28:39.860" v="100" actId="20577"/>
          <ac:spMkLst>
            <pc:docMk/>
            <pc:sldMk cId="3245613677" sldId="270"/>
            <ac:spMk id="3" creationId="{525B13F2-D318-4FAC-A764-231FD9B8C362}"/>
          </ac:spMkLst>
        </pc:spChg>
      </pc:sldChg>
      <pc:sldChg chg="addSp delSp modSp mod setBg setClrOvrMap">
        <pc:chgData name="Brian Pinsky" userId="725480a5a374be18" providerId="LiveId" clId="{D2425587-FE2F-416C-BFF8-CFA699C33654}" dt="2020-04-21T02:48:13.905" v="565" actId="207"/>
        <pc:sldMkLst>
          <pc:docMk/>
          <pc:sldMk cId="4183256047" sldId="271"/>
        </pc:sldMkLst>
        <pc:spChg chg="mod">
          <ac:chgData name="Brian Pinsky" userId="725480a5a374be18" providerId="LiveId" clId="{D2425587-FE2F-416C-BFF8-CFA699C33654}" dt="2020-04-21T02:47:51.845" v="562" actId="26606"/>
          <ac:spMkLst>
            <pc:docMk/>
            <pc:sldMk cId="4183256047" sldId="271"/>
            <ac:spMk id="2" creationId="{5CFDAAFF-102A-4A76-8D89-CFBEE703D0D1}"/>
          </ac:spMkLst>
        </pc:spChg>
        <pc:spChg chg="add del mod">
          <ac:chgData name="Brian Pinsky" userId="725480a5a374be18" providerId="LiveId" clId="{D2425587-FE2F-416C-BFF8-CFA699C33654}" dt="2020-04-21T02:47:51.845" v="562" actId="26606"/>
          <ac:spMkLst>
            <pc:docMk/>
            <pc:sldMk cId="4183256047" sldId="271"/>
            <ac:spMk id="3" creationId="{7E62AAE3-C692-47ED-8BA6-04415AE9C7C3}"/>
          </ac:spMkLst>
        </pc:spChg>
        <pc:spChg chg="add del">
          <ac:chgData name="Brian Pinsky" userId="725480a5a374be18" providerId="LiveId" clId="{D2425587-FE2F-416C-BFF8-CFA699C33654}" dt="2020-04-21T02:47:51.845" v="561" actId="26606"/>
          <ac:spMkLst>
            <pc:docMk/>
            <pc:sldMk cId="4183256047" sldId="271"/>
            <ac:spMk id="8" creationId="{2AEFFFF2-9EB4-4B6C-B9F8-2BA3EF89A21C}"/>
          </ac:spMkLst>
        </pc:spChg>
        <pc:spChg chg="add del">
          <ac:chgData name="Brian Pinsky" userId="725480a5a374be18" providerId="LiveId" clId="{D2425587-FE2F-416C-BFF8-CFA699C33654}" dt="2020-04-21T02:47:40.999" v="559" actId="26606"/>
          <ac:spMkLst>
            <pc:docMk/>
            <pc:sldMk cId="4183256047" sldId="271"/>
            <ac:spMk id="10" creationId="{34B53BE1-D2E2-4E46-987E-211A9D50027C}"/>
          </ac:spMkLst>
        </pc:spChg>
        <pc:spChg chg="add del">
          <ac:chgData name="Brian Pinsky" userId="725480a5a374be18" providerId="LiveId" clId="{D2425587-FE2F-416C-BFF8-CFA699C33654}" dt="2020-04-21T02:47:40.999" v="559" actId="26606"/>
          <ac:spMkLst>
            <pc:docMk/>
            <pc:sldMk cId="4183256047" sldId="271"/>
            <ac:spMk id="12" creationId="{FFB9713E-9F53-4A50-BDAA-CEB2A263BF55}"/>
          </ac:spMkLst>
        </pc:spChg>
        <pc:spChg chg="add del">
          <ac:chgData name="Brian Pinsky" userId="725480a5a374be18" providerId="LiveId" clId="{D2425587-FE2F-416C-BFF8-CFA699C33654}" dt="2020-04-21T02:47:51.845" v="561" actId="26606"/>
          <ac:spMkLst>
            <pc:docMk/>
            <pc:sldMk cId="4183256047" sldId="271"/>
            <ac:spMk id="14" creationId="{0D65299F-028F-4AFC-B46A-8DB33E20FE4A}"/>
          </ac:spMkLst>
        </pc:spChg>
        <pc:spChg chg="add del">
          <ac:chgData name="Brian Pinsky" userId="725480a5a374be18" providerId="LiveId" clId="{D2425587-FE2F-416C-BFF8-CFA699C33654}" dt="2020-04-21T02:47:51.845" v="561" actId="26606"/>
          <ac:spMkLst>
            <pc:docMk/>
            <pc:sldMk cId="4183256047" sldId="271"/>
            <ac:spMk id="15" creationId="{BAC87F6E-526A-49B5-995D-42DB656594C9}"/>
          </ac:spMkLst>
        </pc:spChg>
        <pc:spChg chg="add del">
          <ac:chgData name="Brian Pinsky" userId="725480a5a374be18" providerId="LiveId" clId="{D2425587-FE2F-416C-BFF8-CFA699C33654}" dt="2020-04-21T02:47:51.845" v="561" actId="26606"/>
          <ac:spMkLst>
            <pc:docMk/>
            <pc:sldMk cId="4183256047" sldId="271"/>
            <ac:spMk id="16" creationId="{7E62AAE3-C692-47ED-8BA6-04415AE9C7C3}"/>
          </ac:spMkLst>
        </pc:spChg>
        <pc:spChg chg="add">
          <ac:chgData name="Brian Pinsky" userId="725480a5a374be18" providerId="LiveId" clId="{D2425587-FE2F-416C-BFF8-CFA699C33654}" dt="2020-04-21T02:47:51.845" v="562" actId="26606"/>
          <ac:spMkLst>
            <pc:docMk/>
            <pc:sldMk cId="4183256047" sldId="271"/>
            <ac:spMk id="18" creationId="{9A3764AE-D7B7-4CB5-A0E1-2885E4598A09}"/>
          </ac:spMkLst>
        </pc:spChg>
        <pc:spChg chg="add">
          <ac:chgData name="Brian Pinsky" userId="725480a5a374be18" providerId="LiveId" clId="{D2425587-FE2F-416C-BFF8-CFA699C33654}" dt="2020-04-21T02:47:51.845" v="562" actId="26606"/>
          <ac:spMkLst>
            <pc:docMk/>
            <pc:sldMk cId="4183256047" sldId="271"/>
            <ac:spMk id="19" creationId="{329C095C-3AB6-49D8-9436-3672566FEEDB}"/>
          </ac:spMkLst>
        </pc:spChg>
        <pc:spChg chg="add mod">
          <ac:chgData name="Brian Pinsky" userId="725480a5a374be18" providerId="LiveId" clId="{D2425587-FE2F-416C-BFF8-CFA699C33654}" dt="2020-04-21T02:48:13.905" v="565" actId="207"/>
          <ac:spMkLst>
            <pc:docMk/>
            <pc:sldMk cId="4183256047" sldId="271"/>
            <ac:spMk id="20" creationId="{7E62AAE3-C692-47ED-8BA6-04415AE9C7C3}"/>
          </ac:spMkLst>
        </pc:spChg>
        <pc:graphicFrameChg chg="add del">
          <ac:chgData name="Brian Pinsky" userId="725480a5a374be18" providerId="LiveId" clId="{D2425587-FE2F-416C-BFF8-CFA699C33654}" dt="2020-04-21T02:47:35.039" v="557" actId="26606"/>
          <ac:graphicFrameMkLst>
            <pc:docMk/>
            <pc:sldMk cId="4183256047" sldId="271"/>
            <ac:graphicFrameMk id="5" creationId="{4D2FCA7F-C23B-48A2-B18D-A6DE24AA3E0B}"/>
          </ac:graphicFrameMkLst>
        </pc:graphicFrameChg>
        <pc:graphicFrameChg chg="add del">
          <ac:chgData name="Brian Pinsky" userId="725480a5a374be18" providerId="LiveId" clId="{D2425587-FE2F-416C-BFF8-CFA699C33654}" dt="2020-04-21T02:47:40.999" v="559" actId="26606"/>
          <ac:graphicFrameMkLst>
            <pc:docMk/>
            <pc:sldMk cId="4183256047" sldId="271"/>
            <ac:graphicFrameMk id="7" creationId="{74EE574A-4F4A-4FAF-B350-E574A80E3D33}"/>
          </ac:graphicFrameMkLst>
        </pc:graphicFrameChg>
      </pc:sldChg>
      <pc:sldChg chg="addSp delSp modSp new mod setBg">
        <pc:chgData name="Brian Pinsky" userId="725480a5a374be18" providerId="LiveId" clId="{D2425587-FE2F-416C-BFF8-CFA699C33654}" dt="2020-04-21T02:40:40.265" v="315" actId="255"/>
        <pc:sldMkLst>
          <pc:docMk/>
          <pc:sldMk cId="601684411" sldId="272"/>
        </pc:sldMkLst>
        <pc:spChg chg="mod">
          <ac:chgData name="Brian Pinsky" userId="725480a5a374be18" providerId="LiveId" clId="{D2425587-FE2F-416C-BFF8-CFA699C33654}" dt="2020-04-21T02:40:20.963" v="312" actId="26606"/>
          <ac:spMkLst>
            <pc:docMk/>
            <pc:sldMk cId="601684411" sldId="272"/>
            <ac:spMk id="2" creationId="{0D1439A7-3F2B-4D6E-95AE-81E205BBBB4C}"/>
          </ac:spMkLst>
        </pc:spChg>
        <pc:spChg chg="mod">
          <ac:chgData name="Brian Pinsky" userId="725480a5a374be18" providerId="LiveId" clId="{D2425587-FE2F-416C-BFF8-CFA699C33654}" dt="2020-04-21T02:40:40.265" v="315" actId="255"/>
          <ac:spMkLst>
            <pc:docMk/>
            <pc:sldMk cId="601684411" sldId="272"/>
            <ac:spMk id="3" creationId="{075141FB-E4C5-45DA-B972-6F3160F569B9}"/>
          </ac:spMkLst>
        </pc:spChg>
        <pc:spChg chg="add del">
          <ac:chgData name="Brian Pinsky" userId="725480a5a374be18" providerId="LiveId" clId="{D2425587-FE2F-416C-BFF8-CFA699C33654}" dt="2020-04-21T02:40:20.963" v="312" actId="26606"/>
          <ac:spMkLst>
            <pc:docMk/>
            <pc:sldMk cId="601684411" sldId="272"/>
            <ac:spMk id="9" creationId="{7A816DFB-8B0F-47B3-BC12-7B9F59B4EC58}"/>
          </ac:spMkLst>
        </pc:spChg>
        <pc:spChg chg="add del">
          <ac:chgData name="Brian Pinsky" userId="725480a5a374be18" providerId="LiveId" clId="{D2425587-FE2F-416C-BFF8-CFA699C33654}" dt="2020-04-21T02:40:20.963" v="312" actId="26606"/>
          <ac:spMkLst>
            <pc:docMk/>
            <pc:sldMk cId="601684411" sldId="272"/>
            <ac:spMk id="11" creationId="{E87D435C-84AC-4E27-9CD3-0AAAF73EB28F}"/>
          </ac:spMkLst>
        </pc:spChg>
        <pc:spChg chg="add del">
          <ac:chgData name="Brian Pinsky" userId="725480a5a374be18" providerId="LiveId" clId="{D2425587-FE2F-416C-BFF8-CFA699C33654}" dt="2020-04-21T02:40:20.963" v="312" actId="26606"/>
          <ac:spMkLst>
            <pc:docMk/>
            <pc:sldMk cId="601684411" sldId="272"/>
            <ac:spMk id="13" creationId="{EFA4C881-BF60-416C-A273-70541298EEB4}"/>
          </ac:spMkLst>
        </pc:spChg>
        <pc:spChg chg="add">
          <ac:chgData name="Brian Pinsky" userId="725480a5a374be18" providerId="LiveId" clId="{D2425587-FE2F-416C-BFF8-CFA699C33654}" dt="2020-04-21T02:40:20.963" v="312" actId="26606"/>
          <ac:spMkLst>
            <pc:docMk/>
            <pc:sldMk cId="601684411" sldId="272"/>
            <ac:spMk id="18" creationId="{B9A6A8C2-8B3A-4AD3-AFCC-F1D3F1F02D3F}"/>
          </ac:spMkLst>
        </pc:spChg>
        <pc:spChg chg="add">
          <ac:chgData name="Brian Pinsky" userId="725480a5a374be18" providerId="LiveId" clId="{D2425587-FE2F-416C-BFF8-CFA699C33654}" dt="2020-04-21T02:40:20.963" v="312" actId="26606"/>
          <ac:spMkLst>
            <pc:docMk/>
            <pc:sldMk cId="601684411" sldId="272"/>
            <ac:spMk id="20" creationId="{CDF64937-39B5-4AB3-A2EF-EA689BA6087B}"/>
          </ac:spMkLst>
        </pc:spChg>
        <pc:picChg chg="add mod">
          <ac:chgData name="Brian Pinsky" userId="725480a5a374be18" providerId="LiveId" clId="{D2425587-FE2F-416C-BFF8-CFA699C33654}" dt="2020-04-21T02:40:20.963" v="312" actId="26606"/>
          <ac:picMkLst>
            <pc:docMk/>
            <pc:sldMk cId="601684411" sldId="272"/>
            <ac:picMk id="4" creationId="{3C0024EE-5F69-469B-92CC-1B86E9CBB48E}"/>
          </ac:picMkLst>
        </pc:picChg>
      </pc:sldChg>
      <pc:sldChg chg="addSp delSp modSp new del mod">
        <pc:chgData name="Brian Pinsky" userId="725480a5a374be18" providerId="LiveId" clId="{D2425587-FE2F-416C-BFF8-CFA699C33654}" dt="2020-04-21T02:53:46.027" v="599" actId="2696"/>
        <pc:sldMkLst>
          <pc:docMk/>
          <pc:sldMk cId="684709943" sldId="273"/>
        </pc:sldMkLst>
        <pc:spChg chg="mod">
          <ac:chgData name="Brian Pinsky" userId="725480a5a374be18" providerId="LiveId" clId="{D2425587-FE2F-416C-BFF8-CFA699C33654}" dt="2020-04-21T02:53:04.244" v="598" actId="20577"/>
          <ac:spMkLst>
            <pc:docMk/>
            <pc:sldMk cId="684709943" sldId="273"/>
            <ac:spMk id="2" creationId="{442CE863-E9B5-4563-AA11-99A2C998E045}"/>
          </ac:spMkLst>
        </pc:spChg>
        <pc:spChg chg="del">
          <ac:chgData name="Brian Pinsky" userId="725480a5a374be18" providerId="LiveId" clId="{D2425587-FE2F-416C-BFF8-CFA699C33654}" dt="2020-04-21T02:51:07.993" v="570"/>
          <ac:spMkLst>
            <pc:docMk/>
            <pc:sldMk cId="684709943" sldId="273"/>
            <ac:spMk id="3" creationId="{86863300-ADAA-40C3-97C1-66BFD04B239F}"/>
          </ac:spMkLst>
        </pc:spChg>
        <pc:spChg chg="add mod">
          <ac:chgData name="Brian Pinsky" userId="725480a5a374be18" providerId="LiveId" clId="{D2425587-FE2F-416C-BFF8-CFA699C33654}" dt="2020-04-21T02:52:29.838" v="588" actId="120"/>
          <ac:spMkLst>
            <pc:docMk/>
            <pc:sldMk cId="684709943" sldId="273"/>
            <ac:spMk id="6" creationId="{802DF49A-4684-464B-870E-148383C5ED1C}"/>
          </ac:spMkLst>
        </pc:spChg>
        <pc:picChg chg="add mod">
          <ac:chgData name="Brian Pinsky" userId="725480a5a374be18" providerId="LiveId" clId="{D2425587-FE2F-416C-BFF8-CFA699C33654}" dt="2020-04-21T02:51:19.082" v="574" actId="1076"/>
          <ac:picMkLst>
            <pc:docMk/>
            <pc:sldMk cId="684709943" sldId="273"/>
            <ac:picMk id="5" creationId="{741A813A-2BA2-43D3-9483-D751F57831AA}"/>
          </ac:picMkLst>
        </pc:picChg>
      </pc:sldChg>
      <pc:sldChg chg="addSp delSp modSp new mod setBg">
        <pc:chgData name="Brian Pinsky" userId="725480a5a374be18" providerId="LiveId" clId="{D2425587-FE2F-416C-BFF8-CFA699C33654}" dt="2020-04-22T04:37:32.710" v="4820" actId="1076"/>
        <pc:sldMkLst>
          <pc:docMk/>
          <pc:sldMk cId="1736767995" sldId="273"/>
        </pc:sldMkLst>
        <pc:spChg chg="del">
          <ac:chgData name="Brian Pinsky" userId="725480a5a374be18" providerId="LiveId" clId="{D2425587-FE2F-416C-BFF8-CFA699C33654}" dt="2020-04-21T02:53:57.832" v="601"/>
          <ac:spMkLst>
            <pc:docMk/>
            <pc:sldMk cId="1736767995" sldId="273"/>
            <ac:spMk id="2" creationId="{D7AF66E4-CD5F-4B5F-99E9-8F3944E34F58}"/>
          </ac:spMkLst>
        </pc:spChg>
        <pc:spChg chg="del">
          <ac:chgData name="Brian Pinsky" userId="725480a5a374be18" providerId="LiveId" clId="{D2425587-FE2F-416C-BFF8-CFA699C33654}" dt="2020-04-21T02:53:57.832" v="601"/>
          <ac:spMkLst>
            <pc:docMk/>
            <pc:sldMk cId="1736767995" sldId="273"/>
            <ac:spMk id="3" creationId="{B96BF3C2-1256-4AEB-9AC3-43E30441F5EA}"/>
          </ac:spMkLst>
        </pc:spChg>
        <pc:spChg chg="add del mod">
          <ac:chgData name="Brian Pinsky" userId="725480a5a374be18" providerId="LiveId" clId="{D2425587-FE2F-416C-BFF8-CFA699C33654}" dt="2020-04-21T02:54:12.610" v="602"/>
          <ac:spMkLst>
            <pc:docMk/>
            <pc:sldMk cId="1736767995" sldId="273"/>
            <ac:spMk id="4" creationId="{9204B3F9-0D83-4736-B634-F7A55F54E2BB}"/>
          </ac:spMkLst>
        </pc:spChg>
        <pc:spChg chg="add del mod">
          <ac:chgData name="Brian Pinsky" userId="725480a5a374be18" providerId="LiveId" clId="{D2425587-FE2F-416C-BFF8-CFA699C33654}" dt="2020-04-21T02:54:12.610" v="602"/>
          <ac:spMkLst>
            <pc:docMk/>
            <pc:sldMk cId="1736767995" sldId="273"/>
            <ac:spMk id="5" creationId="{2940BA61-E0DA-4C1F-B37B-E5E074AAE6ED}"/>
          </ac:spMkLst>
        </pc:spChg>
        <pc:spChg chg="add del mod">
          <ac:chgData name="Brian Pinsky" userId="725480a5a374be18" providerId="LiveId" clId="{D2425587-FE2F-416C-BFF8-CFA699C33654}" dt="2020-04-21T02:54:12.610" v="602"/>
          <ac:spMkLst>
            <pc:docMk/>
            <pc:sldMk cId="1736767995" sldId="273"/>
            <ac:spMk id="6" creationId="{4B605E7C-0D2F-4137-BA50-160AC858D918}"/>
          </ac:spMkLst>
        </pc:spChg>
        <pc:spChg chg="add mod">
          <ac:chgData name="Brian Pinsky" userId="725480a5a374be18" providerId="LiveId" clId="{D2425587-FE2F-416C-BFF8-CFA699C33654}" dt="2020-04-21T03:01:48.934" v="921" actId="26606"/>
          <ac:spMkLst>
            <pc:docMk/>
            <pc:sldMk cId="1736767995" sldId="273"/>
            <ac:spMk id="7" creationId="{CCF7105D-CE73-4FA9-8FE8-71E85B74BEA5}"/>
          </ac:spMkLst>
        </pc:spChg>
        <pc:spChg chg="add mod">
          <ac:chgData name="Brian Pinsky" userId="725480a5a374be18" providerId="LiveId" clId="{D2425587-FE2F-416C-BFF8-CFA699C33654}" dt="2020-04-21T03:02:11.559" v="926" actId="255"/>
          <ac:spMkLst>
            <pc:docMk/>
            <pc:sldMk cId="1736767995" sldId="273"/>
            <ac:spMk id="8" creationId="{89880031-7478-4F63-A696-18EA71073C69}"/>
          </ac:spMkLst>
        </pc:spChg>
        <pc:spChg chg="add del mod">
          <ac:chgData name="Brian Pinsky" userId="725480a5a374be18" providerId="LiveId" clId="{D2425587-FE2F-416C-BFF8-CFA699C33654}" dt="2020-04-21T03:01:45.943" v="918"/>
          <ac:spMkLst>
            <pc:docMk/>
            <pc:sldMk cId="1736767995" sldId="273"/>
            <ac:spMk id="9" creationId="{EB369BD4-D308-4303-8AB4-17C20E8674F8}"/>
          </ac:spMkLst>
        </pc:spChg>
        <pc:picChg chg="add mod">
          <ac:chgData name="Brian Pinsky" userId="725480a5a374be18" providerId="LiveId" clId="{D2425587-FE2F-416C-BFF8-CFA699C33654}" dt="2020-04-21T03:01:48.934" v="921" actId="26606"/>
          <ac:picMkLst>
            <pc:docMk/>
            <pc:sldMk cId="1736767995" sldId="273"/>
            <ac:picMk id="11" creationId="{1B1117E7-C05D-43FE-A003-BAC3DE432B24}"/>
          </ac:picMkLst>
        </pc:picChg>
        <pc:picChg chg="add mod">
          <ac:chgData name="Brian Pinsky" userId="725480a5a374be18" providerId="LiveId" clId="{D2425587-FE2F-416C-BFF8-CFA699C33654}" dt="2020-04-22T04:37:32.710" v="4820" actId="1076"/>
          <ac:picMkLst>
            <pc:docMk/>
            <pc:sldMk cId="1736767995" sldId="273"/>
            <ac:picMk id="1026" creationId="{3615B6DF-C604-4468-A47F-307CD3073D98}"/>
          </ac:picMkLst>
        </pc:picChg>
      </pc:sldChg>
      <pc:sldChg chg="addSp modSp new mod">
        <pc:chgData name="Brian Pinsky" userId="725480a5a374be18" providerId="LiveId" clId="{D2425587-FE2F-416C-BFF8-CFA699C33654}" dt="2020-04-21T03:12:10.525" v="1387" actId="1076"/>
        <pc:sldMkLst>
          <pc:docMk/>
          <pc:sldMk cId="1100830035" sldId="274"/>
        </pc:sldMkLst>
        <pc:spChg chg="mod">
          <ac:chgData name="Brian Pinsky" userId="725480a5a374be18" providerId="LiveId" clId="{D2425587-FE2F-416C-BFF8-CFA699C33654}" dt="2020-04-21T03:02:30.100" v="930" actId="20577"/>
          <ac:spMkLst>
            <pc:docMk/>
            <pc:sldMk cId="1100830035" sldId="274"/>
            <ac:spMk id="2" creationId="{FA8F0580-EC8A-4F34-8A15-3E7CAB50A038}"/>
          </ac:spMkLst>
        </pc:spChg>
        <pc:spChg chg="mod">
          <ac:chgData name="Brian Pinsky" userId="725480a5a374be18" providerId="LiveId" clId="{D2425587-FE2F-416C-BFF8-CFA699C33654}" dt="2020-04-21T03:12:04.490" v="1386" actId="27636"/>
          <ac:spMkLst>
            <pc:docMk/>
            <pc:sldMk cId="1100830035" sldId="274"/>
            <ac:spMk id="3" creationId="{8B293C75-BB70-46A5-B733-3E8188B8C1F4}"/>
          </ac:spMkLst>
        </pc:spChg>
        <pc:picChg chg="add mod">
          <ac:chgData name="Brian Pinsky" userId="725480a5a374be18" providerId="LiveId" clId="{D2425587-FE2F-416C-BFF8-CFA699C33654}" dt="2020-04-21T03:12:10.525" v="1387" actId="1076"/>
          <ac:picMkLst>
            <pc:docMk/>
            <pc:sldMk cId="1100830035" sldId="274"/>
            <ac:picMk id="5" creationId="{646AF60B-86E1-4CC4-A479-5D29CED851B2}"/>
          </ac:picMkLst>
        </pc:picChg>
      </pc:sldChg>
      <pc:sldChg chg="addSp delSp modSp new mod">
        <pc:chgData name="Brian Pinsky" userId="725480a5a374be18" providerId="LiveId" clId="{D2425587-FE2F-416C-BFF8-CFA699C33654}" dt="2020-04-21T03:22:49.798" v="1409" actId="255"/>
        <pc:sldMkLst>
          <pc:docMk/>
          <pc:sldMk cId="509429727" sldId="275"/>
        </pc:sldMkLst>
        <pc:spChg chg="del">
          <ac:chgData name="Brian Pinsky" userId="725480a5a374be18" providerId="LiveId" clId="{D2425587-FE2F-416C-BFF8-CFA699C33654}" dt="2020-04-21T03:19:20.365" v="1389"/>
          <ac:spMkLst>
            <pc:docMk/>
            <pc:sldMk cId="509429727" sldId="275"/>
            <ac:spMk id="2" creationId="{23F572D9-CAC1-4976-AABB-377EB7C5B628}"/>
          </ac:spMkLst>
        </pc:spChg>
        <pc:spChg chg="del">
          <ac:chgData name="Brian Pinsky" userId="725480a5a374be18" providerId="LiveId" clId="{D2425587-FE2F-416C-BFF8-CFA699C33654}" dt="2020-04-21T03:19:20.365" v="1389"/>
          <ac:spMkLst>
            <pc:docMk/>
            <pc:sldMk cId="509429727" sldId="275"/>
            <ac:spMk id="3" creationId="{F4E70136-8488-4E72-8421-3D9F8723296C}"/>
          </ac:spMkLst>
        </pc:spChg>
        <pc:spChg chg="del">
          <ac:chgData name="Brian Pinsky" userId="725480a5a374be18" providerId="LiveId" clId="{D2425587-FE2F-416C-BFF8-CFA699C33654}" dt="2020-04-21T03:19:20.365" v="1389"/>
          <ac:spMkLst>
            <pc:docMk/>
            <pc:sldMk cId="509429727" sldId="275"/>
            <ac:spMk id="4" creationId="{1DAFCC7F-40FD-4DDB-8D15-4E91CB8CF234}"/>
          </ac:spMkLst>
        </pc:spChg>
        <pc:spChg chg="add mod">
          <ac:chgData name="Brian Pinsky" userId="725480a5a374be18" providerId="LiveId" clId="{D2425587-FE2F-416C-BFF8-CFA699C33654}" dt="2020-04-21T03:20:26.170" v="1396" actId="1076"/>
          <ac:spMkLst>
            <pc:docMk/>
            <pc:sldMk cId="509429727" sldId="275"/>
            <ac:spMk id="6" creationId="{D408F953-C3FF-4387-AAA0-F507D9A4A49A}"/>
          </ac:spMkLst>
        </pc:spChg>
        <pc:spChg chg="add mod">
          <ac:chgData name="Brian Pinsky" userId="725480a5a374be18" providerId="LiveId" clId="{D2425587-FE2F-416C-BFF8-CFA699C33654}" dt="2020-04-21T03:22:49.798" v="1409" actId="255"/>
          <ac:spMkLst>
            <pc:docMk/>
            <pc:sldMk cId="509429727" sldId="275"/>
            <ac:spMk id="9" creationId="{1DCD2F26-CE51-40E7-8FD5-5459F026EC40}"/>
          </ac:spMkLst>
        </pc:spChg>
        <pc:graphicFrameChg chg="add mod modGraphic">
          <ac:chgData name="Brian Pinsky" userId="725480a5a374be18" providerId="LiveId" clId="{D2425587-FE2F-416C-BFF8-CFA699C33654}" dt="2020-04-21T03:20:31.163" v="1397" actId="1076"/>
          <ac:graphicFrameMkLst>
            <pc:docMk/>
            <pc:sldMk cId="509429727" sldId="275"/>
            <ac:graphicFrameMk id="5" creationId="{BC070C94-AB38-44CA-9472-FFC5628E93FD}"/>
          </ac:graphicFrameMkLst>
        </pc:graphicFrameChg>
        <pc:graphicFrameChg chg="add mod modGraphic">
          <ac:chgData name="Brian Pinsky" userId="725480a5a374be18" providerId="LiveId" clId="{D2425587-FE2F-416C-BFF8-CFA699C33654}" dt="2020-04-21T03:22:38.390" v="1408" actId="1076"/>
          <ac:graphicFrameMkLst>
            <pc:docMk/>
            <pc:sldMk cId="509429727" sldId="275"/>
            <ac:graphicFrameMk id="8" creationId="{9ACF6F1F-9E63-4D05-BD59-3BCCB90CF8CA}"/>
          </ac:graphicFrameMkLst>
        </pc:graphicFrameChg>
        <pc:picChg chg="add mod">
          <ac:chgData name="Brian Pinsky" userId="725480a5a374be18" providerId="LiveId" clId="{D2425587-FE2F-416C-BFF8-CFA699C33654}" dt="2020-04-21T03:20:55.406" v="1400" actId="1076"/>
          <ac:picMkLst>
            <pc:docMk/>
            <pc:sldMk cId="509429727" sldId="275"/>
            <ac:picMk id="7" creationId="{F3FB2CC6-02D1-458F-ACDF-095B6672AA98}"/>
          </ac:picMkLst>
        </pc:picChg>
      </pc:sldChg>
      <pc:sldChg chg="addSp modSp new mod">
        <pc:chgData name="Brian Pinsky" userId="725480a5a374be18" providerId="LiveId" clId="{D2425587-FE2F-416C-BFF8-CFA699C33654}" dt="2020-04-21T03:24:25.460" v="1431" actId="1076"/>
        <pc:sldMkLst>
          <pc:docMk/>
          <pc:sldMk cId="303326217" sldId="276"/>
        </pc:sldMkLst>
        <pc:spChg chg="add mod">
          <ac:chgData name="Brian Pinsky" userId="725480a5a374be18" providerId="LiveId" clId="{D2425587-FE2F-416C-BFF8-CFA699C33654}" dt="2020-04-21T03:24:05.723" v="1425" actId="14100"/>
          <ac:spMkLst>
            <pc:docMk/>
            <pc:sldMk cId="303326217" sldId="276"/>
            <ac:spMk id="3" creationId="{35AB17D7-786E-4BBE-AD04-B4079B7B4967}"/>
          </ac:spMkLst>
        </pc:spChg>
        <pc:spChg chg="add">
          <ac:chgData name="Brian Pinsky" userId="725480a5a374be18" providerId="LiveId" clId="{D2425587-FE2F-416C-BFF8-CFA699C33654}" dt="2020-04-21T03:23:25.690" v="1411"/>
          <ac:spMkLst>
            <pc:docMk/>
            <pc:sldMk cId="303326217" sldId="276"/>
            <ac:spMk id="4" creationId="{900C6308-C7DB-46C2-8A15-BE104E0D2D4E}"/>
          </ac:spMkLst>
        </pc:spChg>
        <pc:graphicFrameChg chg="add mod modGraphic">
          <ac:chgData name="Brian Pinsky" userId="725480a5a374be18" providerId="LiveId" clId="{D2425587-FE2F-416C-BFF8-CFA699C33654}" dt="2020-04-21T03:24:16.093" v="1428" actId="14100"/>
          <ac:graphicFrameMkLst>
            <pc:docMk/>
            <pc:sldMk cId="303326217" sldId="276"/>
            <ac:graphicFrameMk id="2" creationId="{3C9935D9-62A8-4D88-9A10-5E0821384CBA}"/>
          </ac:graphicFrameMkLst>
        </pc:graphicFrameChg>
        <pc:picChg chg="add mod">
          <ac:chgData name="Brian Pinsky" userId="725480a5a374be18" providerId="LiveId" clId="{D2425587-FE2F-416C-BFF8-CFA699C33654}" dt="2020-04-21T03:24:25.460" v="1431" actId="1076"/>
          <ac:picMkLst>
            <pc:docMk/>
            <pc:sldMk cId="303326217" sldId="276"/>
            <ac:picMk id="2049" creationId="{2B64F668-3A23-409B-B82D-6F34AE6AB094}"/>
          </ac:picMkLst>
        </pc:picChg>
      </pc:sldChg>
      <pc:sldChg chg="addSp delSp modSp new mod setBg">
        <pc:chgData name="Brian Pinsky" userId="725480a5a374be18" providerId="LiveId" clId="{D2425587-FE2F-416C-BFF8-CFA699C33654}" dt="2020-04-21T03:39:26.809" v="1492" actId="1076"/>
        <pc:sldMkLst>
          <pc:docMk/>
          <pc:sldMk cId="3685237960" sldId="277"/>
        </pc:sldMkLst>
        <pc:spChg chg="add mod ord">
          <ac:chgData name="Brian Pinsky" userId="725480a5a374be18" providerId="LiveId" clId="{D2425587-FE2F-416C-BFF8-CFA699C33654}" dt="2020-04-21T03:39:26.809" v="1492" actId="1076"/>
          <ac:spMkLst>
            <pc:docMk/>
            <pc:sldMk cId="3685237960" sldId="277"/>
            <ac:spMk id="2" creationId="{93325A21-59C8-46EA-83C3-663A600F0DFB}"/>
          </ac:spMkLst>
        </pc:spChg>
        <pc:picChg chg="add del mod">
          <ac:chgData name="Brian Pinsky" userId="725480a5a374be18" providerId="LiveId" clId="{D2425587-FE2F-416C-BFF8-CFA699C33654}" dt="2020-04-21T03:34:59.792" v="1455" actId="478"/>
          <ac:picMkLst>
            <pc:docMk/>
            <pc:sldMk cId="3685237960" sldId="277"/>
            <ac:picMk id="3" creationId="{5EFBAD93-3942-41D5-AA5D-E42F373A08D2}"/>
          </ac:picMkLst>
        </pc:picChg>
        <pc:picChg chg="add mod">
          <ac:chgData name="Brian Pinsky" userId="725480a5a374be18" providerId="LiveId" clId="{D2425587-FE2F-416C-BFF8-CFA699C33654}" dt="2020-04-21T03:36:52.622" v="1467" actId="1076"/>
          <ac:picMkLst>
            <pc:docMk/>
            <pc:sldMk cId="3685237960" sldId="277"/>
            <ac:picMk id="4" creationId="{68CD9463-0DA5-4EE0-833E-304A64151BB1}"/>
          </ac:picMkLst>
        </pc:picChg>
        <pc:picChg chg="add mod">
          <ac:chgData name="Brian Pinsky" userId="725480a5a374be18" providerId="LiveId" clId="{D2425587-FE2F-416C-BFF8-CFA699C33654}" dt="2020-04-21T03:36:56.431" v="1468" actId="1076"/>
          <ac:picMkLst>
            <pc:docMk/>
            <pc:sldMk cId="3685237960" sldId="277"/>
            <ac:picMk id="5" creationId="{EC744A79-E549-4E01-8943-5F5FD1DB5D31}"/>
          </ac:picMkLst>
        </pc:picChg>
      </pc:sldChg>
      <pc:sldChg chg="addSp delSp modSp new mod setBg">
        <pc:chgData name="Brian Pinsky" userId="725480a5a374be18" providerId="LiveId" clId="{D2425587-FE2F-416C-BFF8-CFA699C33654}" dt="2020-04-21T03:39:16.300" v="1490" actId="1076"/>
        <pc:sldMkLst>
          <pc:docMk/>
          <pc:sldMk cId="2014115105" sldId="278"/>
        </pc:sldMkLst>
        <pc:spChg chg="mod ord">
          <ac:chgData name="Brian Pinsky" userId="725480a5a374be18" providerId="LiveId" clId="{D2425587-FE2F-416C-BFF8-CFA699C33654}" dt="2020-04-21T03:39:16.300" v="1490" actId="1076"/>
          <ac:spMkLst>
            <pc:docMk/>
            <pc:sldMk cId="2014115105" sldId="278"/>
            <ac:spMk id="2" creationId="{5AC660E8-8C0B-4EAB-B768-09389F7D59D0}"/>
          </ac:spMkLst>
        </pc:spChg>
        <pc:picChg chg="add del mod">
          <ac:chgData name="Brian Pinsky" userId="725480a5a374be18" providerId="LiveId" clId="{D2425587-FE2F-416C-BFF8-CFA699C33654}" dt="2020-04-21T03:38:20.412" v="1478" actId="478"/>
          <ac:picMkLst>
            <pc:docMk/>
            <pc:sldMk cId="2014115105" sldId="278"/>
            <ac:picMk id="3" creationId="{997DE07C-7D47-4801-85D9-A5846D6926B0}"/>
          </ac:picMkLst>
        </pc:picChg>
        <pc:picChg chg="add mod">
          <ac:chgData name="Brian Pinsky" userId="725480a5a374be18" providerId="LiveId" clId="{D2425587-FE2F-416C-BFF8-CFA699C33654}" dt="2020-04-21T03:38:57.066" v="1485" actId="26606"/>
          <ac:picMkLst>
            <pc:docMk/>
            <pc:sldMk cId="2014115105" sldId="278"/>
            <ac:picMk id="4" creationId="{0E65C09C-C2F7-454D-A684-3D366F999297}"/>
          </ac:picMkLst>
        </pc:picChg>
        <pc:picChg chg="add mod">
          <ac:chgData name="Brian Pinsky" userId="725480a5a374be18" providerId="LiveId" clId="{D2425587-FE2F-416C-BFF8-CFA699C33654}" dt="2020-04-21T03:38:57.066" v="1485" actId="26606"/>
          <ac:picMkLst>
            <pc:docMk/>
            <pc:sldMk cId="2014115105" sldId="278"/>
            <ac:picMk id="5" creationId="{6B8F1A92-72FD-4F93-908C-F69C35FB82E0}"/>
          </ac:picMkLst>
        </pc:picChg>
      </pc:sldChg>
      <pc:sldChg chg="addSp delSp modSp new mod">
        <pc:chgData name="Brian Pinsky" userId="725480a5a374be18" providerId="LiveId" clId="{D2425587-FE2F-416C-BFF8-CFA699C33654}" dt="2020-04-21T03:53:41.630" v="2163" actId="1076"/>
        <pc:sldMkLst>
          <pc:docMk/>
          <pc:sldMk cId="839759558" sldId="279"/>
        </pc:sldMkLst>
        <pc:spChg chg="del">
          <ac:chgData name="Brian Pinsky" userId="725480a5a374be18" providerId="LiveId" clId="{D2425587-FE2F-416C-BFF8-CFA699C33654}" dt="2020-04-21T03:40:14.346" v="1494"/>
          <ac:spMkLst>
            <pc:docMk/>
            <pc:sldMk cId="839759558" sldId="279"/>
            <ac:spMk id="2" creationId="{D794067F-0DA9-41CE-B59B-51167AF83B3B}"/>
          </ac:spMkLst>
        </pc:spChg>
        <pc:spChg chg="add mod">
          <ac:chgData name="Brian Pinsky" userId="725480a5a374be18" providerId="LiveId" clId="{D2425587-FE2F-416C-BFF8-CFA699C33654}" dt="2020-04-21T03:46:05.832" v="1629" actId="27636"/>
          <ac:spMkLst>
            <pc:docMk/>
            <pc:sldMk cId="839759558" sldId="279"/>
            <ac:spMk id="3" creationId="{50C1AAA5-3032-44B9-B8E1-3F49B1B663FC}"/>
          </ac:spMkLst>
        </pc:spChg>
        <pc:spChg chg="add mod">
          <ac:chgData name="Brian Pinsky" userId="725480a5a374be18" providerId="LiveId" clId="{D2425587-FE2F-416C-BFF8-CFA699C33654}" dt="2020-04-21T03:52:41.983" v="2154" actId="27636"/>
          <ac:spMkLst>
            <pc:docMk/>
            <pc:sldMk cId="839759558" sldId="279"/>
            <ac:spMk id="4" creationId="{050055C7-E2D4-4198-A652-9BC01CF0CBFF}"/>
          </ac:spMkLst>
        </pc:spChg>
        <pc:spChg chg="add mod">
          <ac:chgData name="Brian Pinsky" userId="725480a5a374be18" providerId="LiveId" clId="{D2425587-FE2F-416C-BFF8-CFA699C33654}" dt="2020-04-21T03:52:35.442" v="2150" actId="1076"/>
          <ac:spMkLst>
            <pc:docMk/>
            <pc:sldMk cId="839759558" sldId="279"/>
            <ac:spMk id="5" creationId="{E6E8497E-8EE5-4316-923E-CEDF65AA9205}"/>
          </ac:spMkLst>
        </pc:spChg>
        <pc:spChg chg="add mod">
          <ac:chgData name="Brian Pinsky" userId="725480a5a374be18" providerId="LiveId" clId="{D2425587-FE2F-416C-BFF8-CFA699C33654}" dt="2020-04-21T03:52:58.758" v="2158" actId="14100"/>
          <ac:spMkLst>
            <pc:docMk/>
            <pc:sldMk cId="839759558" sldId="279"/>
            <ac:spMk id="6" creationId="{2607A556-84EC-4B60-A55E-9541FE3207AB}"/>
          </ac:spMkLst>
        </pc:spChg>
        <pc:spChg chg="add mod">
          <ac:chgData name="Brian Pinsky" userId="725480a5a374be18" providerId="LiveId" clId="{D2425587-FE2F-416C-BFF8-CFA699C33654}" dt="2020-04-21T03:52:49.489" v="2156" actId="1076"/>
          <ac:spMkLst>
            <pc:docMk/>
            <pc:sldMk cId="839759558" sldId="279"/>
            <ac:spMk id="7" creationId="{0B01839F-B320-4D1F-ACB7-5D89D236F8C8}"/>
          </ac:spMkLst>
        </pc:spChg>
        <pc:picChg chg="add mod">
          <ac:chgData name="Brian Pinsky" userId="725480a5a374be18" providerId="LiveId" clId="{D2425587-FE2F-416C-BFF8-CFA699C33654}" dt="2020-04-21T03:53:41.630" v="2163" actId="1076"/>
          <ac:picMkLst>
            <pc:docMk/>
            <pc:sldMk cId="839759558" sldId="279"/>
            <ac:picMk id="9" creationId="{229E1933-D7CE-4AD4-B202-2F0264985C00}"/>
          </ac:picMkLst>
        </pc:picChg>
      </pc:sldChg>
      <pc:sldChg chg="addSp delSp modSp new mod setBg">
        <pc:chgData name="Brian Pinsky" userId="725480a5a374be18" providerId="LiveId" clId="{D2425587-FE2F-416C-BFF8-CFA699C33654}" dt="2020-04-21T04:03:06.111" v="2621" actId="12"/>
        <pc:sldMkLst>
          <pc:docMk/>
          <pc:sldMk cId="618627718" sldId="280"/>
        </pc:sldMkLst>
        <pc:spChg chg="del">
          <ac:chgData name="Brian Pinsky" userId="725480a5a374be18" providerId="LiveId" clId="{D2425587-FE2F-416C-BFF8-CFA699C33654}" dt="2020-04-21T03:53:59.371" v="2165"/>
          <ac:spMkLst>
            <pc:docMk/>
            <pc:sldMk cId="618627718" sldId="280"/>
            <ac:spMk id="2" creationId="{E31EA6FD-B396-45F5-8B59-F15C3E77D3D2}"/>
          </ac:spMkLst>
        </pc:spChg>
        <pc:spChg chg="del">
          <ac:chgData name="Brian Pinsky" userId="725480a5a374be18" providerId="LiveId" clId="{D2425587-FE2F-416C-BFF8-CFA699C33654}" dt="2020-04-21T03:53:59.371" v="2165"/>
          <ac:spMkLst>
            <pc:docMk/>
            <pc:sldMk cId="618627718" sldId="280"/>
            <ac:spMk id="3" creationId="{DF46EECC-26E3-4473-B335-126936933A6B}"/>
          </ac:spMkLst>
        </pc:spChg>
        <pc:spChg chg="del">
          <ac:chgData name="Brian Pinsky" userId="725480a5a374be18" providerId="LiveId" clId="{D2425587-FE2F-416C-BFF8-CFA699C33654}" dt="2020-04-21T03:53:59.371" v="2165"/>
          <ac:spMkLst>
            <pc:docMk/>
            <pc:sldMk cId="618627718" sldId="280"/>
            <ac:spMk id="4" creationId="{84418838-9515-4094-A288-09B424873067}"/>
          </ac:spMkLst>
        </pc:spChg>
        <pc:spChg chg="del">
          <ac:chgData name="Brian Pinsky" userId="725480a5a374be18" providerId="LiveId" clId="{D2425587-FE2F-416C-BFF8-CFA699C33654}" dt="2020-04-21T03:53:59.371" v="2165"/>
          <ac:spMkLst>
            <pc:docMk/>
            <pc:sldMk cId="618627718" sldId="280"/>
            <ac:spMk id="5" creationId="{2E2DD5DB-0E0E-466E-A2BA-B9486B82A805}"/>
          </ac:spMkLst>
        </pc:spChg>
        <pc:spChg chg="del">
          <ac:chgData name="Brian Pinsky" userId="725480a5a374be18" providerId="LiveId" clId="{D2425587-FE2F-416C-BFF8-CFA699C33654}" dt="2020-04-21T03:53:59.371" v="2165"/>
          <ac:spMkLst>
            <pc:docMk/>
            <pc:sldMk cId="618627718" sldId="280"/>
            <ac:spMk id="6" creationId="{38344F26-3922-40B6-88E5-51F0AAB88D30}"/>
          </ac:spMkLst>
        </pc:spChg>
        <pc:spChg chg="add mod">
          <ac:chgData name="Brian Pinsky" userId="725480a5a374be18" providerId="LiveId" clId="{D2425587-FE2F-416C-BFF8-CFA699C33654}" dt="2020-04-21T04:01:05.304" v="2606" actId="27636"/>
          <ac:spMkLst>
            <pc:docMk/>
            <pc:sldMk cId="618627718" sldId="280"/>
            <ac:spMk id="7" creationId="{FF211FD3-45D6-4F21-9EAA-6F86041F1683}"/>
          </ac:spMkLst>
        </pc:spChg>
        <pc:spChg chg="add mod">
          <ac:chgData name="Brian Pinsky" userId="725480a5a374be18" providerId="LiveId" clId="{D2425587-FE2F-416C-BFF8-CFA699C33654}" dt="2020-04-21T04:03:06.111" v="2621" actId="12"/>
          <ac:spMkLst>
            <pc:docMk/>
            <pc:sldMk cId="618627718" sldId="280"/>
            <ac:spMk id="8" creationId="{3EDED247-D4FB-4AC0-BCF3-77977A7CA469}"/>
          </ac:spMkLst>
        </pc:spChg>
        <pc:spChg chg="add del">
          <ac:chgData name="Brian Pinsky" userId="725480a5a374be18" providerId="LiveId" clId="{D2425587-FE2F-416C-BFF8-CFA699C33654}" dt="2020-04-21T04:00:55.668" v="2602" actId="26606"/>
          <ac:spMkLst>
            <pc:docMk/>
            <pc:sldMk cId="618627718" sldId="280"/>
            <ac:spMk id="14" creationId="{8CC23146-3D9E-4DD1-90F2-D9AAE4927596}"/>
          </ac:spMkLst>
        </pc:spChg>
        <pc:spChg chg="add del">
          <ac:chgData name="Brian Pinsky" userId="725480a5a374be18" providerId="LiveId" clId="{D2425587-FE2F-416C-BFF8-CFA699C33654}" dt="2020-04-21T04:00:55.668" v="2602" actId="26606"/>
          <ac:spMkLst>
            <pc:docMk/>
            <pc:sldMk cId="618627718" sldId="280"/>
            <ac:spMk id="16" creationId="{FB165923-D8A4-48EF-BD8D-8DF410BBE42C}"/>
          </ac:spMkLst>
        </pc:spChg>
        <pc:spChg chg="add">
          <ac:chgData name="Brian Pinsky" userId="725480a5a374be18" providerId="LiveId" clId="{D2425587-FE2F-416C-BFF8-CFA699C33654}" dt="2020-04-21T04:00:55.668" v="2603" actId="26606"/>
          <ac:spMkLst>
            <pc:docMk/>
            <pc:sldMk cId="618627718" sldId="280"/>
            <ac:spMk id="18" creationId="{EFA4C881-BF60-416C-A273-70541298EEB4}"/>
          </ac:spMkLst>
        </pc:spChg>
        <pc:spChg chg="add">
          <ac:chgData name="Brian Pinsky" userId="725480a5a374be18" providerId="LiveId" clId="{D2425587-FE2F-416C-BFF8-CFA699C33654}" dt="2020-04-21T04:00:55.668" v="2603" actId="26606"/>
          <ac:spMkLst>
            <pc:docMk/>
            <pc:sldMk cId="618627718" sldId="280"/>
            <ac:spMk id="19" creationId="{7A816DFB-8B0F-47B3-BC12-7B9F59B4EC58}"/>
          </ac:spMkLst>
        </pc:spChg>
        <pc:spChg chg="add">
          <ac:chgData name="Brian Pinsky" userId="725480a5a374be18" providerId="LiveId" clId="{D2425587-FE2F-416C-BFF8-CFA699C33654}" dt="2020-04-21T04:00:55.668" v="2603" actId="26606"/>
          <ac:spMkLst>
            <pc:docMk/>
            <pc:sldMk cId="618627718" sldId="280"/>
            <ac:spMk id="20" creationId="{E87D435C-84AC-4E27-9CD3-0AAAF73EB28F}"/>
          </ac:spMkLst>
        </pc:spChg>
        <pc:picChg chg="add mod">
          <ac:chgData name="Brian Pinsky" userId="725480a5a374be18" providerId="LiveId" clId="{D2425587-FE2F-416C-BFF8-CFA699C33654}" dt="2020-04-21T04:00:55.668" v="2603" actId="26606"/>
          <ac:picMkLst>
            <pc:docMk/>
            <pc:sldMk cId="618627718" sldId="280"/>
            <ac:picMk id="9" creationId="{20488E50-2ADB-4B8C-BE7F-88332473BD2D}"/>
          </ac:picMkLst>
        </pc:picChg>
      </pc:sldChg>
      <pc:sldChg chg="addSp delSp modSp new mod setBg">
        <pc:chgData name="Brian Pinsky" userId="725480a5a374be18" providerId="LiveId" clId="{D2425587-FE2F-416C-BFF8-CFA699C33654}" dt="2020-04-22T04:19:01.401" v="3950" actId="255"/>
        <pc:sldMkLst>
          <pc:docMk/>
          <pc:sldMk cId="693040475" sldId="281"/>
        </pc:sldMkLst>
        <pc:spChg chg="mod">
          <ac:chgData name="Brian Pinsky" userId="725480a5a374be18" providerId="LiveId" clId="{D2425587-FE2F-416C-BFF8-CFA699C33654}" dt="2020-04-22T04:18:35.457" v="3947" actId="26606"/>
          <ac:spMkLst>
            <pc:docMk/>
            <pc:sldMk cId="693040475" sldId="281"/>
            <ac:spMk id="2" creationId="{D4937394-A56D-4B2A-9D0B-D009FFE6C044}"/>
          </ac:spMkLst>
        </pc:spChg>
        <pc:spChg chg="mod ord">
          <ac:chgData name="Brian Pinsky" userId="725480a5a374be18" providerId="LiveId" clId="{D2425587-FE2F-416C-BFF8-CFA699C33654}" dt="2020-04-22T04:19:01.401" v="3950" actId="255"/>
          <ac:spMkLst>
            <pc:docMk/>
            <pc:sldMk cId="693040475" sldId="281"/>
            <ac:spMk id="3" creationId="{80251A3D-CD01-4B21-8EA9-127BEA86A0C5}"/>
          </ac:spMkLst>
        </pc:spChg>
        <pc:spChg chg="add del">
          <ac:chgData name="Brian Pinsky" userId="725480a5a374be18" providerId="LiveId" clId="{D2425587-FE2F-416C-BFF8-CFA699C33654}" dt="2020-04-22T04:18:35.442" v="3946" actId="26606"/>
          <ac:spMkLst>
            <pc:docMk/>
            <pc:sldMk cId="693040475" sldId="281"/>
            <ac:spMk id="9" creationId="{19279462-C377-4545-808A-BE333D100DBA}"/>
          </ac:spMkLst>
        </pc:spChg>
        <pc:spChg chg="add del">
          <ac:chgData name="Brian Pinsky" userId="725480a5a374be18" providerId="LiveId" clId="{D2425587-FE2F-416C-BFF8-CFA699C33654}" dt="2020-04-22T04:18:35.442" v="3946" actId="26606"/>
          <ac:spMkLst>
            <pc:docMk/>
            <pc:sldMk cId="693040475" sldId="281"/>
            <ac:spMk id="11" creationId="{15B67055-73BA-466D-9A33-02877570619B}"/>
          </ac:spMkLst>
        </pc:spChg>
        <pc:spChg chg="add">
          <ac:chgData name="Brian Pinsky" userId="725480a5a374be18" providerId="LiveId" clId="{D2425587-FE2F-416C-BFF8-CFA699C33654}" dt="2020-04-22T04:18:35.457" v="3947" actId="26606"/>
          <ac:spMkLst>
            <pc:docMk/>
            <pc:sldMk cId="693040475" sldId="281"/>
            <ac:spMk id="13" creationId="{496AC89B-FC31-4359-8180-FE1BCC496704}"/>
          </ac:spMkLst>
        </pc:spChg>
        <pc:spChg chg="add">
          <ac:chgData name="Brian Pinsky" userId="725480a5a374be18" providerId="LiveId" clId="{D2425587-FE2F-416C-BFF8-CFA699C33654}" dt="2020-04-22T04:18:35.457" v="3947" actId="26606"/>
          <ac:spMkLst>
            <pc:docMk/>
            <pc:sldMk cId="693040475" sldId="281"/>
            <ac:spMk id="14" creationId="{84A5970C-32AD-45E3-B88B-C683E4C1C563}"/>
          </ac:spMkLst>
        </pc:spChg>
        <pc:picChg chg="add mod">
          <ac:chgData name="Brian Pinsky" userId="725480a5a374be18" providerId="LiveId" clId="{D2425587-FE2F-416C-BFF8-CFA699C33654}" dt="2020-04-22T04:18:35.457" v="3947" actId="26606"/>
          <ac:picMkLst>
            <pc:docMk/>
            <pc:sldMk cId="693040475" sldId="281"/>
            <ac:picMk id="4" creationId="{4E69209C-BCF2-4A93-B670-B98F407778EA}"/>
          </ac:picMkLst>
        </pc:picChg>
      </pc:sldChg>
      <pc:sldChg chg="modSp new mod">
        <pc:chgData name="Brian Pinsky" userId="725480a5a374be18" providerId="LiveId" clId="{D2425587-FE2F-416C-BFF8-CFA699C33654}" dt="2020-04-21T04:11:42.105" v="3057" actId="20577"/>
        <pc:sldMkLst>
          <pc:docMk/>
          <pc:sldMk cId="4154009048" sldId="282"/>
        </pc:sldMkLst>
        <pc:spChg chg="mod">
          <ac:chgData name="Brian Pinsky" userId="725480a5a374be18" providerId="LiveId" clId="{D2425587-FE2F-416C-BFF8-CFA699C33654}" dt="2020-04-21T04:04:09.076" v="2655" actId="20577"/>
          <ac:spMkLst>
            <pc:docMk/>
            <pc:sldMk cId="4154009048" sldId="282"/>
            <ac:spMk id="2" creationId="{2FC302A8-E85C-43DC-A0B0-FEE0D1B6D8C3}"/>
          </ac:spMkLst>
        </pc:spChg>
        <pc:spChg chg="mod">
          <ac:chgData name="Brian Pinsky" userId="725480a5a374be18" providerId="LiveId" clId="{D2425587-FE2F-416C-BFF8-CFA699C33654}" dt="2020-04-21T04:11:42.105" v="3057" actId="20577"/>
          <ac:spMkLst>
            <pc:docMk/>
            <pc:sldMk cId="4154009048" sldId="282"/>
            <ac:spMk id="3" creationId="{FDA42C5C-DA9D-4ADD-8816-7D93CD1A3F5B}"/>
          </ac:spMkLst>
        </pc:spChg>
      </pc:sldChg>
      <pc:sldChg chg="modSp new mod">
        <pc:chgData name="Brian Pinsky" userId="725480a5a374be18" providerId="LiveId" clId="{D2425587-FE2F-416C-BFF8-CFA699C33654}" dt="2020-04-21T04:19:19.539" v="3607" actId="20577"/>
        <pc:sldMkLst>
          <pc:docMk/>
          <pc:sldMk cId="2819834782" sldId="283"/>
        </pc:sldMkLst>
        <pc:spChg chg="mod">
          <ac:chgData name="Brian Pinsky" userId="725480a5a374be18" providerId="LiveId" clId="{D2425587-FE2F-416C-BFF8-CFA699C33654}" dt="2020-04-21T04:14:07.331" v="3068" actId="20577"/>
          <ac:spMkLst>
            <pc:docMk/>
            <pc:sldMk cId="2819834782" sldId="283"/>
            <ac:spMk id="2" creationId="{472286B2-09D7-49B6-8298-E33F57C61D7B}"/>
          </ac:spMkLst>
        </pc:spChg>
        <pc:spChg chg="mod">
          <ac:chgData name="Brian Pinsky" userId="725480a5a374be18" providerId="LiveId" clId="{D2425587-FE2F-416C-BFF8-CFA699C33654}" dt="2020-04-21T04:19:19.539" v="3607" actId="20577"/>
          <ac:spMkLst>
            <pc:docMk/>
            <pc:sldMk cId="2819834782" sldId="283"/>
            <ac:spMk id="3" creationId="{F077B368-445F-47ED-A608-56042FCA546F}"/>
          </ac:spMkLst>
        </pc:spChg>
      </pc:sldChg>
      <pc:sldChg chg="addSp delSp modSp new mod">
        <pc:chgData name="Brian Pinsky" userId="725480a5a374be18" providerId="LiveId" clId="{D2425587-FE2F-416C-BFF8-CFA699C33654}" dt="2020-04-21T04:19:56.960" v="3624" actId="1076"/>
        <pc:sldMkLst>
          <pc:docMk/>
          <pc:sldMk cId="3508890032" sldId="284"/>
        </pc:sldMkLst>
        <pc:spChg chg="del">
          <ac:chgData name="Brian Pinsky" userId="725480a5a374be18" providerId="LiveId" clId="{D2425587-FE2F-416C-BFF8-CFA699C33654}" dt="2020-04-21T04:19:29.771" v="3609"/>
          <ac:spMkLst>
            <pc:docMk/>
            <pc:sldMk cId="3508890032" sldId="284"/>
            <ac:spMk id="2" creationId="{9324D38D-A28D-4BAF-95A4-D5A93600B5F0}"/>
          </ac:spMkLst>
        </pc:spChg>
        <pc:spChg chg="del">
          <ac:chgData name="Brian Pinsky" userId="725480a5a374be18" providerId="LiveId" clId="{D2425587-FE2F-416C-BFF8-CFA699C33654}" dt="2020-04-21T04:19:29.771" v="3609"/>
          <ac:spMkLst>
            <pc:docMk/>
            <pc:sldMk cId="3508890032" sldId="284"/>
            <ac:spMk id="3" creationId="{46026B8F-EB8E-4F2C-8A2B-CBC238FF224A}"/>
          </ac:spMkLst>
        </pc:spChg>
        <pc:spChg chg="add mod">
          <ac:chgData name="Brian Pinsky" userId="725480a5a374be18" providerId="LiveId" clId="{D2425587-FE2F-416C-BFF8-CFA699C33654}" dt="2020-04-21T04:19:33.860" v="3618" actId="20577"/>
          <ac:spMkLst>
            <pc:docMk/>
            <pc:sldMk cId="3508890032" sldId="284"/>
            <ac:spMk id="4" creationId="{00678657-92F9-4A5B-943F-0DDEFE24EB74}"/>
          </ac:spMkLst>
        </pc:spChg>
        <pc:spChg chg="add mod">
          <ac:chgData name="Brian Pinsky" userId="725480a5a374be18" providerId="LiveId" clId="{D2425587-FE2F-416C-BFF8-CFA699C33654}" dt="2020-04-21T04:19:29.771" v="3609"/>
          <ac:spMkLst>
            <pc:docMk/>
            <pc:sldMk cId="3508890032" sldId="284"/>
            <ac:spMk id="5" creationId="{17A9395A-5366-4478-8A4E-73F39C5CD6B3}"/>
          </ac:spMkLst>
        </pc:spChg>
        <pc:picChg chg="add mod">
          <ac:chgData name="Brian Pinsky" userId="725480a5a374be18" providerId="LiveId" clId="{D2425587-FE2F-416C-BFF8-CFA699C33654}" dt="2020-04-21T04:19:56.960" v="3624" actId="1076"/>
          <ac:picMkLst>
            <pc:docMk/>
            <pc:sldMk cId="3508890032" sldId="284"/>
            <ac:picMk id="7" creationId="{88D0EA6F-1F05-4DCA-BC90-4D86B3911A80}"/>
          </ac:picMkLst>
        </pc:picChg>
      </pc:sldChg>
      <pc:sldChg chg="addSp delSp modSp new mod setBg">
        <pc:chgData name="Brian Pinsky" userId="725480a5a374be18" providerId="LiveId" clId="{D2425587-FE2F-416C-BFF8-CFA699C33654}" dt="2020-04-21T04:23:33.752" v="3649" actId="14100"/>
        <pc:sldMkLst>
          <pc:docMk/>
          <pc:sldMk cId="367570228" sldId="285"/>
        </pc:sldMkLst>
        <pc:spChg chg="del">
          <ac:chgData name="Brian Pinsky" userId="725480a5a374be18" providerId="LiveId" clId="{D2425587-FE2F-416C-BFF8-CFA699C33654}" dt="2020-04-21T04:20:21.301" v="3626"/>
          <ac:spMkLst>
            <pc:docMk/>
            <pc:sldMk cId="367570228" sldId="285"/>
            <ac:spMk id="2" creationId="{F136F458-ACB2-4287-A9A5-526BA16CE566}"/>
          </ac:spMkLst>
        </pc:spChg>
        <pc:spChg chg="del">
          <ac:chgData name="Brian Pinsky" userId="725480a5a374be18" providerId="LiveId" clId="{D2425587-FE2F-416C-BFF8-CFA699C33654}" dt="2020-04-21T04:20:21.301" v="3626"/>
          <ac:spMkLst>
            <pc:docMk/>
            <pc:sldMk cId="367570228" sldId="285"/>
            <ac:spMk id="3" creationId="{389E18FC-44B6-460A-8D6D-7D83C2C8318D}"/>
          </ac:spMkLst>
        </pc:spChg>
        <pc:spChg chg="add mod ord">
          <ac:chgData name="Brian Pinsky" userId="725480a5a374be18" providerId="LiveId" clId="{D2425587-FE2F-416C-BFF8-CFA699C33654}" dt="2020-04-21T04:23:17.369" v="3645" actId="1076"/>
          <ac:spMkLst>
            <pc:docMk/>
            <pc:sldMk cId="367570228" sldId="285"/>
            <ac:spMk id="4" creationId="{FB73FA66-A2FB-4A2E-A90E-DB45DC01DA4B}"/>
          </ac:spMkLst>
        </pc:spChg>
        <pc:picChg chg="add mod ord">
          <ac:chgData name="Brian Pinsky" userId="725480a5a374be18" providerId="LiveId" clId="{D2425587-FE2F-416C-BFF8-CFA699C33654}" dt="2020-04-21T04:23:33.752" v="3649" actId="14100"/>
          <ac:picMkLst>
            <pc:docMk/>
            <pc:sldMk cId="367570228" sldId="285"/>
            <ac:picMk id="5" creationId="{645FE9D9-1497-4BF6-8F4B-3614179B46CD}"/>
          </ac:picMkLst>
        </pc:picChg>
        <pc:picChg chg="add mod">
          <ac:chgData name="Brian Pinsky" userId="725480a5a374be18" providerId="LiveId" clId="{D2425587-FE2F-416C-BFF8-CFA699C33654}" dt="2020-04-21T04:23:28.518" v="3648" actId="1076"/>
          <ac:picMkLst>
            <pc:docMk/>
            <pc:sldMk cId="367570228" sldId="285"/>
            <ac:picMk id="6" creationId="{B3D1AC29-3632-4640-A82A-595C5C533EAF}"/>
          </ac:picMkLst>
        </pc:picChg>
      </pc:sldChg>
      <pc:sldChg chg="addSp modSp new mod setBg">
        <pc:chgData name="Brian Pinsky" userId="725480a5a374be18" providerId="LiveId" clId="{D2425587-FE2F-416C-BFF8-CFA699C33654}" dt="2020-04-21T04:26:32.266" v="3672" actId="1076"/>
        <pc:sldMkLst>
          <pc:docMk/>
          <pc:sldMk cId="218401127" sldId="286"/>
        </pc:sldMkLst>
        <pc:spChg chg="mod ord">
          <ac:chgData name="Brian Pinsky" userId="725480a5a374be18" providerId="LiveId" clId="{D2425587-FE2F-416C-BFF8-CFA699C33654}" dt="2020-04-21T04:26:32.266" v="3672" actId="1076"/>
          <ac:spMkLst>
            <pc:docMk/>
            <pc:sldMk cId="218401127" sldId="286"/>
            <ac:spMk id="2" creationId="{0D606B76-4055-49F8-9A0F-A59B0BECE2FB}"/>
          </ac:spMkLst>
        </pc:spChg>
        <pc:picChg chg="add mod ord">
          <ac:chgData name="Brian Pinsky" userId="725480a5a374be18" providerId="LiveId" clId="{D2425587-FE2F-416C-BFF8-CFA699C33654}" dt="2020-04-21T04:26:27.228" v="3671" actId="1076"/>
          <ac:picMkLst>
            <pc:docMk/>
            <pc:sldMk cId="218401127" sldId="286"/>
            <ac:picMk id="3" creationId="{CB6E8805-F08A-4026-AFB5-E30D3D21E1EA}"/>
          </ac:picMkLst>
        </pc:picChg>
        <pc:picChg chg="add mod">
          <ac:chgData name="Brian Pinsky" userId="725480a5a374be18" providerId="LiveId" clId="{D2425587-FE2F-416C-BFF8-CFA699C33654}" dt="2020-04-21T04:26:24.928" v="3670" actId="1076"/>
          <ac:picMkLst>
            <pc:docMk/>
            <pc:sldMk cId="218401127" sldId="286"/>
            <ac:picMk id="4" creationId="{480B73D8-E093-4D78-806A-7B5D20A4636C}"/>
          </ac:picMkLst>
        </pc:picChg>
      </pc:sldChg>
      <pc:sldChg chg="new del">
        <pc:chgData name="Brian Pinsky" userId="725480a5a374be18" providerId="LiveId" clId="{D2425587-FE2F-416C-BFF8-CFA699C33654}" dt="2020-04-21T04:20:31.944" v="3628" actId="2696"/>
        <pc:sldMkLst>
          <pc:docMk/>
          <pc:sldMk cId="1821614237" sldId="286"/>
        </pc:sldMkLst>
      </pc:sldChg>
      <pc:sldChg chg="addSp modSp new mod setBg">
        <pc:chgData name="Brian Pinsky" userId="725480a5a374be18" providerId="LiveId" clId="{D2425587-FE2F-416C-BFF8-CFA699C33654}" dt="2020-04-21T04:27:45.499" v="3687" actId="1076"/>
        <pc:sldMkLst>
          <pc:docMk/>
          <pc:sldMk cId="414978058" sldId="287"/>
        </pc:sldMkLst>
        <pc:spChg chg="mod ord">
          <ac:chgData name="Brian Pinsky" userId="725480a5a374be18" providerId="LiveId" clId="{D2425587-FE2F-416C-BFF8-CFA699C33654}" dt="2020-04-21T04:27:45.499" v="3687" actId="1076"/>
          <ac:spMkLst>
            <pc:docMk/>
            <pc:sldMk cId="414978058" sldId="287"/>
            <ac:spMk id="2" creationId="{B900565F-D22A-468A-AE59-4A96776A4A14}"/>
          </ac:spMkLst>
        </pc:spChg>
        <pc:picChg chg="add mod ord">
          <ac:chgData name="Brian Pinsky" userId="725480a5a374be18" providerId="LiveId" clId="{D2425587-FE2F-416C-BFF8-CFA699C33654}" dt="2020-04-21T04:27:30.450" v="3683" actId="26606"/>
          <ac:picMkLst>
            <pc:docMk/>
            <pc:sldMk cId="414978058" sldId="287"/>
            <ac:picMk id="3" creationId="{CBE8E44B-B9C4-40DB-8629-4802E4214328}"/>
          </ac:picMkLst>
        </pc:picChg>
        <pc:picChg chg="add mod">
          <ac:chgData name="Brian Pinsky" userId="725480a5a374be18" providerId="LiveId" clId="{D2425587-FE2F-416C-BFF8-CFA699C33654}" dt="2020-04-21T04:27:30.450" v="3683" actId="26606"/>
          <ac:picMkLst>
            <pc:docMk/>
            <pc:sldMk cId="414978058" sldId="287"/>
            <ac:picMk id="4" creationId="{B03638F2-F342-4128-BEFD-3D941358B9DE}"/>
          </ac:picMkLst>
        </pc:picChg>
      </pc:sldChg>
      <pc:sldChg chg="addSp delSp modSp new mod setBg">
        <pc:chgData name="Brian Pinsky" userId="725480a5a374be18" providerId="LiveId" clId="{D2425587-FE2F-416C-BFF8-CFA699C33654}" dt="2020-04-22T04:25:48.829" v="4336" actId="20577"/>
        <pc:sldMkLst>
          <pc:docMk/>
          <pc:sldMk cId="2776193371" sldId="288"/>
        </pc:sldMkLst>
        <pc:spChg chg="mod">
          <ac:chgData name="Brian Pinsky" userId="725480a5a374be18" providerId="LiveId" clId="{D2425587-FE2F-416C-BFF8-CFA699C33654}" dt="2020-04-22T04:23:47.737" v="4268" actId="26606"/>
          <ac:spMkLst>
            <pc:docMk/>
            <pc:sldMk cId="2776193371" sldId="288"/>
            <ac:spMk id="2" creationId="{8828993D-C852-43FF-8F9B-0040FC7A4228}"/>
          </ac:spMkLst>
        </pc:spChg>
        <pc:spChg chg="add del mod">
          <ac:chgData name="Brian Pinsky" userId="725480a5a374be18" providerId="LiveId" clId="{D2425587-FE2F-416C-BFF8-CFA699C33654}" dt="2020-04-22T04:23:47.737" v="4268" actId="26606"/>
          <ac:spMkLst>
            <pc:docMk/>
            <pc:sldMk cId="2776193371" sldId="288"/>
            <ac:spMk id="3" creationId="{723A7D8C-04CE-46D8-A7F7-087C609DC294}"/>
          </ac:spMkLst>
        </pc:spChg>
        <pc:spChg chg="add del">
          <ac:chgData name="Brian Pinsky" userId="725480a5a374be18" providerId="LiveId" clId="{D2425587-FE2F-416C-BFF8-CFA699C33654}" dt="2020-04-22T04:23:46.537" v="4265" actId="26606"/>
          <ac:spMkLst>
            <pc:docMk/>
            <pc:sldMk cId="2776193371" sldId="288"/>
            <ac:spMk id="10" creationId="{7FBE789D-66E0-4C5C-8DDC-CF4D7BF2180F}"/>
          </ac:spMkLst>
        </pc:spChg>
        <pc:spChg chg="add del">
          <ac:chgData name="Brian Pinsky" userId="725480a5a374be18" providerId="LiveId" clId="{D2425587-FE2F-416C-BFF8-CFA699C33654}" dt="2020-04-22T04:23:46.537" v="4265" actId="26606"/>
          <ac:spMkLst>
            <pc:docMk/>
            <pc:sldMk cId="2776193371" sldId="288"/>
            <ac:spMk id="12" creationId="{26C092F8-98E3-4599-A7BF-1B658CF1D3F4}"/>
          </ac:spMkLst>
        </pc:spChg>
        <pc:graphicFrameChg chg="add del">
          <ac:chgData name="Brian Pinsky" userId="725480a5a374be18" providerId="LiveId" clId="{D2425587-FE2F-416C-BFF8-CFA699C33654}" dt="2020-04-22T04:23:46.537" v="4265" actId="26606"/>
          <ac:graphicFrameMkLst>
            <pc:docMk/>
            <pc:sldMk cId="2776193371" sldId="288"/>
            <ac:graphicFrameMk id="5" creationId="{5A83D073-0D06-4DFD-AB67-883E29979E74}"/>
          </ac:graphicFrameMkLst>
        </pc:graphicFrameChg>
        <pc:graphicFrameChg chg="add del">
          <ac:chgData name="Brian Pinsky" userId="725480a5a374be18" providerId="LiveId" clId="{D2425587-FE2F-416C-BFF8-CFA699C33654}" dt="2020-04-22T04:23:47.684" v="4267" actId="26606"/>
          <ac:graphicFrameMkLst>
            <pc:docMk/>
            <pc:sldMk cId="2776193371" sldId="288"/>
            <ac:graphicFrameMk id="14" creationId="{2E940F19-5CB2-4902-A2DE-57B831196E62}"/>
          </ac:graphicFrameMkLst>
        </pc:graphicFrameChg>
        <pc:graphicFrameChg chg="add mod">
          <ac:chgData name="Brian Pinsky" userId="725480a5a374be18" providerId="LiveId" clId="{D2425587-FE2F-416C-BFF8-CFA699C33654}" dt="2020-04-22T04:25:48.829" v="4336" actId="20577"/>
          <ac:graphicFrameMkLst>
            <pc:docMk/>
            <pc:sldMk cId="2776193371" sldId="288"/>
            <ac:graphicFrameMk id="16" creationId="{5E7A1225-F61A-4196-9AB2-6C0C7CD8D289}"/>
          </ac:graphicFrameMkLst>
        </pc:graphicFrameChg>
      </pc:sldChg>
      <pc:sldChg chg="addSp modSp new mod">
        <pc:chgData name="Brian Pinsky" userId="725480a5a374be18" providerId="LiveId" clId="{D2425587-FE2F-416C-BFF8-CFA699C33654}" dt="2020-04-22T04:34:51.978" v="4817" actId="1076"/>
        <pc:sldMkLst>
          <pc:docMk/>
          <pc:sldMk cId="3713336983" sldId="289"/>
        </pc:sldMkLst>
        <pc:spChg chg="mod">
          <ac:chgData name="Brian Pinsky" userId="725480a5a374be18" providerId="LiveId" clId="{D2425587-FE2F-416C-BFF8-CFA699C33654}" dt="2020-04-22T04:33:27.924" v="4803" actId="1076"/>
          <ac:spMkLst>
            <pc:docMk/>
            <pc:sldMk cId="3713336983" sldId="289"/>
            <ac:spMk id="2" creationId="{F2D36C4D-8C86-4F26-B34E-6D7011FEBDDD}"/>
          </ac:spMkLst>
        </pc:spChg>
        <pc:spChg chg="mod">
          <ac:chgData name="Brian Pinsky" userId="725480a5a374be18" providerId="LiveId" clId="{D2425587-FE2F-416C-BFF8-CFA699C33654}" dt="2020-04-22T04:34:09.551" v="4809" actId="207"/>
          <ac:spMkLst>
            <pc:docMk/>
            <pc:sldMk cId="3713336983" sldId="289"/>
            <ac:spMk id="3" creationId="{F11407D1-E435-4147-8C3C-D6F4A6C60190}"/>
          </ac:spMkLst>
        </pc:spChg>
        <pc:picChg chg="add mod">
          <ac:chgData name="Brian Pinsky" userId="725480a5a374be18" providerId="LiveId" clId="{D2425587-FE2F-416C-BFF8-CFA699C33654}" dt="2020-04-22T04:34:51.978" v="4817" actId="1076"/>
          <ac:picMkLst>
            <pc:docMk/>
            <pc:sldMk cId="3713336983" sldId="289"/>
            <ac:picMk id="5" creationId="{524E4FA6-AB5A-4807-A05C-C7C8D62F5B6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00BEA-8999-4F97-8ED8-5EFB4DB60F2E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A34EE8-C595-4592-A4BD-CC01C659C60E}">
      <dgm:prSet/>
      <dgm:spPr/>
      <dgm:t>
        <a:bodyPr/>
        <a:lstStyle/>
        <a:p>
          <a:r>
            <a:rPr lang="en-US"/>
            <a:t>Transected nerve stump placed within free, nonvascularized muscle graft</a:t>
          </a:r>
        </a:p>
      </dgm:t>
    </dgm:pt>
    <dgm:pt modelId="{34C0803F-8345-4762-BC2F-DAD6F08E6339}" type="parTrans" cxnId="{A97DDD81-C9A5-44F4-A457-39B5D50DF603}">
      <dgm:prSet/>
      <dgm:spPr/>
      <dgm:t>
        <a:bodyPr/>
        <a:lstStyle/>
        <a:p>
          <a:endParaRPr lang="en-US"/>
        </a:p>
      </dgm:t>
    </dgm:pt>
    <dgm:pt modelId="{EDD11309-B8F1-4A82-8D1A-22302343E506}" type="sibTrans" cxnId="{A97DDD81-C9A5-44F4-A457-39B5D50DF603}">
      <dgm:prSet/>
      <dgm:spPr/>
      <dgm:t>
        <a:bodyPr/>
        <a:lstStyle/>
        <a:p>
          <a:endParaRPr lang="en-US"/>
        </a:p>
      </dgm:t>
    </dgm:pt>
    <dgm:pt modelId="{08DE9176-3B57-46DF-B27F-765A8A4FB524}">
      <dgm:prSet/>
      <dgm:spPr/>
      <dgm:t>
        <a:bodyPr/>
        <a:lstStyle/>
        <a:p>
          <a:r>
            <a:rPr lang="en-US" dirty="0"/>
            <a:t>Graft ~ 30x15x5mm</a:t>
          </a:r>
        </a:p>
      </dgm:t>
    </dgm:pt>
    <dgm:pt modelId="{4153E26E-9801-4FE4-ABC4-18E8924527AC}" type="parTrans" cxnId="{85FB5914-FAC4-4E03-9253-F0F056C65153}">
      <dgm:prSet/>
      <dgm:spPr/>
      <dgm:t>
        <a:bodyPr/>
        <a:lstStyle/>
        <a:p>
          <a:endParaRPr lang="en-US"/>
        </a:p>
      </dgm:t>
    </dgm:pt>
    <dgm:pt modelId="{193C2E31-E966-47CE-890D-22E32583A4B7}" type="sibTrans" cxnId="{85FB5914-FAC4-4E03-9253-F0F056C65153}">
      <dgm:prSet/>
      <dgm:spPr/>
      <dgm:t>
        <a:bodyPr/>
        <a:lstStyle/>
        <a:p>
          <a:endParaRPr lang="en-US"/>
        </a:p>
      </dgm:t>
    </dgm:pt>
    <dgm:pt modelId="{1972641A-2E4E-4425-9509-B84E58A6E960}">
      <dgm:prSet/>
      <dgm:spPr/>
      <dgm:t>
        <a:bodyPr/>
        <a:lstStyle/>
        <a:p>
          <a:r>
            <a:rPr lang="en-US" dirty="0"/>
            <a:t>Nerve secured along axis of muscle fibers</a:t>
          </a:r>
        </a:p>
      </dgm:t>
    </dgm:pt>
    <dgm:pt modelId="{28492976-86A7-408B-80E2-B17B7D1AC30B}" type="parTrans" cxnId="{22C147E9-0BC5-4E94-B303-D9C3580458D4}">
      <dgm:prSet/>
      <dgm:spPr/>
      <dgm:t>
        <a:bodyPr/>
        <a:lstStyle/>
        <a:p>
          <a:endParaRPr lang="en-US"/>
        </a:p>
      </dgm:t>
    </dgm:pt>
    <dgm:pt modelId="{ACE3B02B-9054-4277-A294-A5462150FB63}" type="sibTrans" cxnId="{22C147E9-0BC5-4E94-B303-D9C3580458D4}">
      <dgm:prSet/>
      <dgm:spPr/>
      <dgm:t>
        <a:bodyPr/>
        <a:lstStyle/>
        <a:p>
          <a:endParaRPr lang="en-US"/>
        </a:p>
      </dgm:t>
    </dgm:pt>
    <dgm:pt modelId="{EBF906EC-0AA1-45DF-8658-06DE7A4FA363}">
      <dgm:prSet/>
      <dgm:spPr/>
      <dgm:t>
        <a:bodyPr/>
        <a:lstStyle/>
        <a:p>
          <a:r>
            <a:rPr lang="en-US"/>
            <a:t>Construct buried remote from surgical incision and away from weight-bearing surface</a:t>
          </a:r>
        </a:p>
      </dgm:t>
    </dgm:pt>
    <dgm:pt modelId="{AD8F1DB6-177F-468C-95F9-CCEA71C8ACE8}" type="parTrans" cxnId="{F4C449A7-ED76-4B86-9AAA-D7037AC57A00}">
      <dgm:prSet/>
      <dgm:spPr/>
      <dgm:t>
        <a:bodyPr/>
        <a:lstStyle/>
        <a:p>
          <a:endParaRPr lang="en-US"/>
        </a:p>
      </dgm:t>
    </dgm:pt>
    <dgm:pt modelId="{B4D72626-569D-42FD-B543-7C69DFB20190}" type="sibTrans" cxnId="{F4C449A7-ED76-4B86-9AAA-D7037AC57A00}">
      <dgm:prSet/>
      <dgm:spPr/>
      <dgm:t>
        <a:bodyPr/>
        <a:lstStyle/>
        <a:p>
          <a:endParaRPr lang="en-US"/>
        </a:p>
      </dgm:t>
    </dgm:pt>
    <dgm:pt modelId="{DA8678E1-6C8B-43FA-9657-E6BA3FDC796F}">
      <dgm:prSet/>
      <dgm:spPr/>
      <dgm:t>
        <a:bodyPr/>
        <a:lstStyle/>
        <a:p>
          <a:r>
            <a:rPr lang="en-US" dirty="0"/>
            <a:t>Larger nerve dissected into fascicular bundles</a:t>
          </a:r>
        </a:p>
      </dgm:t>
    </dgm:pt>
    <dgm:pt modelId="{CA6FBF1F-85FB-469E-A4DD-4496596BB696}" type="parTrans" cxnId="{900AAC4A-4626-4CEF-9896-94FA99FBA77D}">
      <dgm:prSet/>
      <dgm:spPr/>
      <dgm:t>
        <a:bodyPr/>
        <a:lstStyle/>
        <a:p>
          <a:endParaRPr lang="en-US"/>
        </a:p>
      </dgm:t>
    </dgm:pt>
    <dgm:pt modelId="{A92E43F5-2C63-4A81-B61E-56A78E74B66F}" type="sibTrans" cxnId="{900AAC4A-4626-4CEF-9896-94FA99FBA77D}">
      <dgm:prSet/>
      <dgm:spPr/>
      <dgm:t>
        <a:bodyPr/>
        <a:lstStyle/>
        <a:p>
          <a:endParaRPr lang="en-US"/>
        </a:p>
      </dgm:t>
    </dgm:pt>
    <dgm:pt modelId="{9375BA1F-5FF5-49C1-A08D-0B4B848563F8}" type="pres">
      <dgm:prSet presAssocID="{CAA00BEA-8999-4F97-8ED8-5EFB4DB60F2E}" presName="outerComposite" presStyleCnt="0">
        <dgm:presLayoutVars>
          <dgm:chMax val="5"/>
          <dgm:dir/>
          <dgm:resizeHandles val="exact"/>
        </dgm:presLayoutVars>
      </dgm:prSet>
      <dgm:spPr/>
    </dgm:pt>
    <dgm:pt modelId="{8520C714-4E6E-4DBD-BC1C-8844785C1DE8}" type="pres">
      <dgm:prSet presAssocID="{CAA00BEA-8999-4F97-8ED8-5EFB4DB60F2E}" presName="dummyMaxCanvas" presStyleCnt="0">
        <dgm:presLayoutVars/>
      </dgm:prSet>
      <dgm:spPr/>
    </dgm:pt>
    <dgm:pt modelId="{A7AE0D9A-4D57-447D-8FDA-7AEC5828D82F}" type="pres">
      <dgm:prSet presAssocID="{CAA00BEA-8999-4F97-8ED8-5EFB4DB60F2E}" presName="TwoNodes_1" presStyleLbl="node1" presStyleIdx="0" presStyleCnt="2">
        <dgm:presLayoutVars>
          <dgm:bulletEnabled val="1"/>
        </dgm:presLayoutVars>
      </dgm:prSet>
      <dgm:spPr/>
    </dgm:pt>
    <dgm:pt modelId="{F25F0670-A94B-4C1C-BF53-5E719E1B4525}" type="pres">
      <dgm:prSet presAssocID="{CAA00BEA-8999-4F97-8ED8-5EFB4DB60F2E}" presName="TwoNodes_2" presStyleLbl="node1" presStyleIdx="1" presStyleCnt="2">
        <dgm:presLayoutVars>
          <dgm:bulletEnabled val="1"/>
        </dgm:presLayoutVars>
      </dgm:prSet>
      <dgm:spPr/>
    </dgm:pt>
    <dgm:pt modelId="{66913123-0B1E-43AF-9D98-9D34AA8911B9}" type="pres">
      <dgm:prSet presAssocID="{CAA00BEA-8999-4F97-8ED8-5EFB4DB60F2E}" presName="TwoConn_1-2" presStyleLbl="fgAccFollowNode1" presStyleIdx="0" presStyleCnt="1">
        <dgm:presLayoutVars>
          <dgm:bulletEnabled val="1"/>
        </dgm:presLayoutVars>
      </dgm:prSet>
      <dgm:spPr/>
    </dgm:pt>
    <dgm:pt modelId="{CEBBD3E8-BE27-494B-94EC-626A969B8838}" type="pres">
      <dgm:prSet presAssocID="{CAA00BEA-8999-4F97-8ED8-5EFB4DB60F2E}" presName="TwoNodes_1_text" presStyleLbl="node1" presStyleIdx="1" presStyleCnt="2">
        <dgm:presLayoutVars>
          <dgm:bulletEnabled val="1"/>
        </dgm:presLayoutVars>
      </dgm:prSet>
      <dgm:spPr/>
    </dgm:pt>
    <dgm:pt modelId="{60610AAC-AACC-4DB5-A329-D7E102EDF73F}" type="pres">
      <dgm:prSet presAssocID="{CAA00BEA-8999-4F97-8ED8-5EFB4DB60F2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5BB2B01-36A7-4009-BA27-D6C40EBE81DD}" type="presOf" srcId="{DA8678E1-6C8B-43FA-9657-E6BA3FDC796F}" destId="{CEBBD3E8-BE27-494B-94EC-626A969B8838}" srcOrd="1" destOrd="3" presId="urn:microsoft.com/office/officeart/2005/8/layout/vProcess5"/>
    <dgm:cxn modelId="{85FB5914-FAC4-4E03-9253-F0F056C65153}" srcId="{74A34EE8-C595-4592-A4BD-CC01C659C60E}" destId="{08DE9176-3B57-46DF-B27F-765A8A4FB524}" srcOrd="0" destOrd="0" parTransId="{4153E26E-9801-4FE4-ABC4-18E8924527AC}" sibTransId="{193C2E31-E966-47CE-890D-22E32583A4B7}"/>
    <dgm:cxn modelId="{6C84C93E-BF24-4CF2-BBA1-277AF12DFDB1}" type="presOf" srcId="{74A34EE8-C595-4592-A4BD-CC01C659C60E}" destId="{CEBBD3E8-BE27-494B-94EC-626A969B8838}" srcOrd="1" destOrd="0" presId="urn:microsoft.com/office/officeart/2005/8/layout/vProcess5"/>
    <dgm:cxn modelId="{08825146-AF58-4180-8190-32B8B70DFA1F}" type="presOf" srcId="{08DE9176-3B57-46DF-B27F-765A8A4FB524}" destId="{CEBBD3E8-BE27-494B-94EC-626A969B8838}" srcOrd="1" destOrd="1" presId="urn:microsoft.com/office/officeart/2005/8/layout/vProcess5"/>
    <dgm:cxn modelId="{900AAC4A-4626-4CEF-9896-94FA99FBA77D}" srcId="{74A34EE8-C595-4592-A4BD-CC01C659C60E}" destId="{DA8678E1-6C8B-43FA-9657-E6BA3FDC796F}" srcOrd="2" destOrd="0" parTransId="{CA6FBF1F-85FB-469E-A4DD-4496596BB696}" sibTransId="{A92E43F5-2C63-4A81-B61E-56A78E74B66F}"/>
    <dgm:cxn modelId="{D0FAF76B-CB49-45D7-A92A-E058720152C0}" type="presOf" srcId="{EDD11309-B8F1-4A82-8D1A-22302343E506}" destId="{66913123-0B1E-43AF-9D98-9D34AA8911B9}" srcOrd="0" destOrd="0" presId="urn:microsoft.com/office/officeart/2005/8/layout/vProcess5"/>
    <dgm:cxn modelId="{1D36F471-C3A1-4EF0-8F8F-4692DCE935A8}" type="presOf" srcId="{EBF906EC-0AA1-45DF-8658-06DE7A4FA363}" destId="{60610AAC-AACC-4DB5-A329-D7E102EDF73F}" srcOrd="1" destOrd="0" presId="urn:microsoft.com/office/officeart/2005/8/layout/vProcess5"/>
    <dgm:cxn modelId="{937FA080-6006-45AC-A6C0-B8659C70FFF9}" type="presOf" srcId="{EBF906EC-0AA1-45DF-8658-06DE7A4FA363}" destId="{F25F0670-A94B-4C1C-BF53-5E719E1B4525}" srcOrd="0" destOrd="0" presId="urn:microsoft.com/office/officeart/2005/8/layout/vProcess5"/>
    <dgm:cxn modelId="{A97DDD81-C9A5-44F4-A457-39B5D50DF603}" srcId="{CAA00BEA-8999-4F97-8ED8-5EFB4DB60F2E}" destId="{74A34EE8-C595-4592-A4BD-CC01C659C60E}" srcOrd="0" destOrd="0" parTransId="{34C0803F-8345-4762-BC2F-DAD6F08E6339}" sibTransId="{EDD11309-B8F1-4A82-8D1A-22302343E506}"/>
    <dgm:cxn modelId="{F0217C99-8F01-408B-B161-60E29AAF64BC}" type="presOf" srcId="{1972641A-2E4E-4425-9509-B84E58A6E960}" destId="{CEBBD3E8-BE27-494B-94EC-626A969B8838}" srcOrd="1" destOrd="2" presId="urn:microsoft.com/office/officeart/2005/8/layout/vProcess5"/>
    <dgm:cxn modelId="{3D659EA6-54A4-4F99-950D-77DD20306D5F}" type="presOf" srcId="{CAA00BEA-8999-4F97-8ED8-5EFB4DB60F2E}" destId="{9375BA1F-5FF5-49C1-A08D-0B4B848563F8}" srcOrd="0" destOrd="0" presId="urn:microsoft.com/office/officeart/2005/8/layout/vProcess5"/>
    <dgm:cxn modelId="{F4C449A7-ED76-4B86-9AAA-D7037AC57A00}" srcId="{CAA00BEA-8999-4F97-8ED8-5EFB4DB60F2E}" destId="{EBF906EC-0AA1-45DF-8658-06DE7A4FA363}" srcOrd="1" destOrd="0" parTransId="{AD8F1DB6-177F-468C-95F9-CCEA71C8ACE8}" sibTransId="{B4D72626-569D-42FD-B543-7C69DFB20190}"/>
    <dgm:cxn modelId="{0A89CACB-A9F8-4C23-A54A-DC66A6C6B751}" type="presOf" srcId="{1972641A-2E4E-4425-9509-B84E58A6E960}" destId="{A7AE0D9A-4D57-447D-8FDA-7AEC5828D82F}" srcOrd="0" destOrd="2" presId="urn:microsoft.com/office/officeart/2005/8/layout/vProcess5"/>
    <dgm:cxn modelId="{22C147E9-0BC5-4E94-B303-D9C3580458D4}" srcId="{74A34EE8-C595-4592-A4BD-CC01C659C60E}" destId="{1972641A-2E4E-4425-9509-B84E58A6E960}" srcOrd="1" destOrd="0" parTransId="{28492976-86A7-408B-80E2-B17B7D1AC30B}" sibTransId="{ACE3B02B-9054-4277-A294-A5462150FB63}"/>
    <dgm:cxn modelId="{00E4C0EA-143B-43EF-AB57-54FD05AAC0D9}" type="presOf" srcId="{08DE9176-3B57-46DF-B27F-765A8A4FB524}" destId="{A7AE0D9A-4D57-447D-8FDA-7AEC5828D82F}" srcOrd="0" destOrd="1" presId="urn:microsoft.com/office/officeart/2005/8/layout/vProcess5"/>
    <dgm:cxn modelId="{559CCFF2-C6C6-46DB-A7C0-30A958ED592B}" type="presOf" srcId="{74A34EE8-C595-4592-A4BD-CC01C659C60E}" destId="{A7AE0D9A-4D57-447D-8FDA-7AEC5828D82F}" srcOrd="0" destOrd="0" presId="urn:microsoft.com/office/officeart/2005/8/layout/vProcess5"/>
    <dgm:cxn modelId="{BCD6FEF7-23A3-430A-BDF6-6A5145F35490}" type="presOf" srcId="{DA8678E1-6C8B-43FA-9657-E6BA3FDC796F}" destId="{A7AE0D9A-4D57-447D-8FDA-7AEC5828D82F}" srcOrd="0" destOrd="3" presId="urn:microsoft.com/office/officeart/2005/8/layout/vProcess5"/>
    <dgm:cxn modelId="{0E493C2F-BDA4-4C3C-959F-98F82E5C5AB9}" type="presParOf" srcId="{9375BA1F-5FF5-49C1-A08D-0B4B848563F8}" destId="{8520C714-4E6E-4DBD-BC1C-8844785C1DE8}" srcOrd="0" destOrd="0" presId="urn:microsoft.com/office/officeart/2005/8/layout/vProcess5"/>
    <dgm:cxn modelId="{BFCA7123-48B6-4EFB-9931-6C62C8A3663B}" type="presParOf" srcId="{9375BA1F-5FF5-49C1-A08D-0B4B848563F8}" destId="{A7AE0D9A-4D57-447D-8FDA-7AEC5828D82F}" srcOrd="1" destOrd="0" presId="urn:microsoft.com/office/officeart/2005/8/layout/vProcess5"/>
    <dgm:cxn modelId="{4F5FB144-E3F0-4CE8-A4D0-514639A4ADA9}" type="presParOf" srcId="{9375BA1F-5FF5-49C1-A08D-0B4B848563F8}" destId="{F25F0670-A94B-4C1C-BF53-5E719E1B4525}" srcOrd="2" destOrd="0" presId="urn:microsoft.com/office/officeart/2005/8/layout/vProcess5"/>
    <dgm:cxn modelId="{0F271A9B-9B94-476C-9919-20A85E71BF69}" type="presParOf" srcId="{9375BA1F-5FF5-49C1-A08D-0B4B848563F8}" destId="{66913123-0B1E-43AF-9D98-9D34AA8911B9}" srcOrd="3" destOrd="0" presId="urn:microsoft.com/office/officeart/2005/8/layout/vProcess5"/>
    <dgm:cxn modelId="{B3381289-ECFD-475F-9761-92FE729582AB}" type="presParOf" srcId="{9375BA1F-5FF5-49C1-A08D-0B4B848563F8}" destId="{CEBBD3E8-BE27-494B-94EC-626A969B8838}" srcOrd="4" destOrd="0" presId="urn:microsoft.com/office/officeart/2005/8/layout/vProcess5"/>
    <dgm:cxn modelId="{732B7B9F-721A-47E1-AF94-E9C30752B9D4}" type="presParOf" srcId="{9375BA1F-5FF5-49C1-A08D-0B4B848563F8}" destId="{60610AAC-AACC-4DB5-A329-D7E102EDF73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E0D9A-4D57-447D-8FDA-7AEC5828D82F}">
      <dsp:nvSpPr>
        <dsp:cNvPr id="0" name=""/>
        <dsp:cNvSpPr/>
      </dsp:nvSpPr>
      <dsp:spPr>
        <a:xfrm>
          <a:off x="0" y="0"/>
          <a:ext cx="8942948" cy="1675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Transected nerve stump placed within free, nonvascularized muscle graft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Graft ~ 30x15x5mm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Nerve secured along axis of muscle fibers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Larger nerve dissected into fascicular bundles</a:t>
          </a:r>
        </a:p>
      </dsp:txBody>
      <dsp:txXfrm>
        <a:off x="49086" y="49086"/>
        <a:ext cx="7210750" cy="1577751"/>
      </dsp:txXfrm>
    </dsp:sp>
    <dsp:sp modelId="{F25F0670-A94B-4C1C-BF53-5E719E1B4525}">
      <dsp:nvSpPr>
        <dsp:cNvPr id="0" name=""/>
        <dsp:cNvSpPr/>
      </dsp:nvSpPr>
      <dsp:spPr>
        <a:xfrm>
          <a:off x="1578167" y="2048351"/>
          <a:ext cx="8942948" cy="16759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Construct buried remote from surgical incision and away from weight-bearing surface</a:t>
          </a:r>
        </a:p>
      </dsp:txBody>
      <dsp:txXfrm>
        <a:off x="1627253" y="2097437"/>
        <a:ext cx="6177258" cy="1577751"/>
      </dsp:txXfrm>
    </dsp:sp>
    <dsp:sp modelId="{66913123-0B1E-43AF-9D98-9D34AA8911B9}">
      <dsp:nvSpPr>
        <dsp:cNvPr id="0" name=""/>
        <dsp:cNvSpPr/>
      </dsp:nvSpPr>
      <dsp:spPr>
        <a:xfrm>
          <a:off x="7853598" y="1317462"/>
          <a:ext cx="1089350" cy="1089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98702" y="1317462"/>
        <a:ext cx="599142" cy="81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43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3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7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0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6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3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D94FBDB-8B9C-4B8A-BA71-E1D1609CF7C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DBB4CBF-550E-4580-B8DF-99E11F184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3362339f-9d6d-49ed-a44c-1eac2841e67f@namprd04.prod.outlook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cid:a2405776-e910-4ce8-8d81-22b6b49ed8cf@namprd04.prod.outlook.com" TargetMode="Externa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68745869-c818-40cc-a8eb-994939d467dc@namprd04.prod.outlook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cid:55317500-2b6c-4101-b722-53e395a115a9@namprd04.prod.outlook.com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4d4f5593-1a0d-4b1f-95fb-5c17ceaa79f7@namprd04.prod.outlook.co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cid:40ece207-ade4-4966-bc6a-56cc66c7e8f1@namprd04.prod.outlook.com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3053856a-5d5e-469d-b185-c3a1f42d20bb@namprd04.prod.outlook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cid:932e5625-3bb8-440e-8622-4fd643aaedba@namprd04.prod.outlook.com" TargetMode="Externa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e1db9016-9d0b-40da-be79-8a4b95fd65b2@namprd04.prod.outlook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cid:d3a85f2e-2bc3-423c-ae1f-0e346fb1f9a4@namprd04.prod.outlook.com" TargetMode="Externa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ECE1-7B00-4BE4-8D4F-D816E042D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Surgical management of end neuromas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E1BAE-C1B2-499B-B394-F95228E99E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A. Pinsky, MD, FACS</a:t>
            </a:r>
          </a:p>
          <a:p>
            <a:r>
              <a:rPr lang="en-US" dirty="0"/>
              <a:t>4/22/2020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9AD6F7B-6E32-4420-8E1F-B07C06991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4890441"/>
            <a:ext cx="3272028" cy="25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5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81C0-AD06-4BE2-BB71-A1850A77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5336"/>
            <a:ext cx="7729728" cy="1188720"/>
          </a:xfrm>
        </p:spPr>
        <p:txBody>
          <a:bodyPr/>
          <a:lstStyle/>
          <a:p>
            <a:r>
              <a:rPr lang="en-US" dirty="0"/>
              <a:t>Clinical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68D0-139D-4BA8-B588-FE11296BD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Discrete area of tenderness/</a:t>
            </a:r>
            <a:r>
              <a:rPr lang="en-US" sz="2400" dirty="0" err="1"/>
              <a:t>tinel</a:t>
            </a:r>
            <a:r>
              <a:rPr lang="en-US" sz="2400" dirty="0"/>
              <a:t> sign that elicits pain or </a:t>
            </a:r>
            <a:r>
              <a:rPr lang="en-US" sz="2400" dirty="0" err="1"/>
              <a:t>paresthesias</a:t>
            </a:r>
            <a:r>
              <a:rPr lang="en-US" sz="2400" dirty="0"/>
              <a:t> in a defined peripheral nerve distribution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Area of altered sensation (numbness, hypesthesia, hyperalgesia) distal to </a:t>
            </a:r>
            <a:r>
              <a:rPr lang="en-US" sz="2400" dirty="0" err="1"/>
              <a:t>tinel’s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Defined nerve injury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Positive response to proximal nerve block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bottle, food, orange, table&#10;&#10;Description automatically generated">
            <a:extLst>
              <a:ext uri="{FF2B5EF4-FFF2-40B4-BE49-F238E27FC236}">
                <a16:creationId xmlns:a16="http://schemas.microsoft.com/office/drawing/2014/main" id="{3FC38E91-C2B0-4F31-83C9-CB732600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16" y="4888552"/>
            <a:ext cx="3948590" cy="162921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050491C-04AA-447F-80D3-17E8F3A21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49669"/>
            <a:ext cx="2133600" cy="1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6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dy of water&#10;&#10;Description automatically generated">
            <a:extLst>
              <a:ext uri="{FF2B5EF4-FFF2-40B4-BE49-F238E27FC236}">
                <a16:creationId xmlns:a16="http://schemas.microsoft.com/office/drawing/2014/main" id="{16DB0367-A886-45EB-B12F-9959FD2E1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5" r="1" b="20789"/>
          <a:stretch/>
        </p:blipFill>
        <p:spPr>
          <a:xfrm>
            <a:off x="20" y="4571997"/>
            <a:ext cx="5315041" cy="22860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BE534-1CD7-4346-9845-052AEB310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70876-9367-4D41-AE90-699CCD92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600">
                <a:solidFill>
                  <a:srgbClr val="262626"/>
                </a:solidFill>
              </a:rPr>
              <a:t>imaging</a:t>
            </a:r>
          </a:p>
        </p:txBody>
      </p:sp>
      <p:pic>
        <p:nvPicPr>
          <p:cNvPr id="9" name="Picture 8" descr="A screenshot of a social media post with text and a cloudy sky&#10;&#10;Description automatically generated">
            <a:extLst>
              <a:ext uri="{FF2B5EF4-FFF2-40B4-BE49-F238E27FC236}">
                <a16:creationId xmlns:a16="http://schemas.microsoft.com/office/drawing/2014/main" id="{5C639423-D055-490A-9854-43D6EC124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 r="3" b="6388"/>
          <a:stretch/>
        </p:blipFill>
        <p:spPr>
          <a:xfrm>
            <a:off x="-74644" y="2285998"/>
            <a:ext cx="5315041" cy="2286000"/>
          </a:xfrm>
          <a:prstGeom prst="rect">
            <a:avLst/>
          </a:prstGeom>
        </p:spPr>
      </p:pic>
      <p:pic>
        <p:nvPicPr>
          <p:cNvPr id="5" name="Picture 4" descr="A picture containing sitting, black, dark, pair&#10;&#10;Description automatically generated">
            <a:extLst>
              <a:ext uri="{FF2B5EF4-FFF2-40B4-BE49-F238E27FC236}">
                <a16:creationId xmlns:a16="http://schemas.microsoft.com/office/drawing/2014/main" id="{43D24B48-071D-4C32-B3FA-55F5E8C79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" r="3" b="5167"/>
          <a:stretch/>
        </p:blipFill>
        <p:spPr>
          <a:xfrm>
            <a:off x="23750" y="-3"/>
            <a:ext cx="5315041" cy="2285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FAC4C-36F1-4C73-A248-0F2E0352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Helpful but not mandatory in every case</a:t>
            </a:r>
          </a:p>
          <a:p>
            <a:pPr lvl="2"/>
            <a:endParaRPr lang="en-US" sz="2800" dirty="0">
              <a:solidFill>
                <a:srgbClr val="FFFFFF"/>
              </a:solidFill>
            </a:endParaRPr>
          </a:p>
          <a:p>
            <a:pPr lvl="2"/>
            <a:r>
              <a:rPr lang="en-US" sz="2800" dirty="0">
                <a:solidFill>
                  <a:srgbClr val="FFFFFF"/>
                </a:solidFill>
              </a:rPr>
              <a:t>MRI</a:t>
            </a:r>
          </a:p>
          <a:p>
            <a:pPr lvl="2"/>
            <a:r>
              <a:rPr lang="en-US" sz="2800" dirty="0">
                <a:solidFill>
                  <a:srgbClr val="FFFFFF"/>
                </a:solidFill>
              </a:rPr>
              <a:t>Hi-def Ultrasound</a:t>
            </a:r>
          </a:p>
        </p:txBody>
      </p:sp>
    </p:spTree>
    <p:extLst>
      <p:ext uri="{BB962C8B-B14F-4D97-AF65-F5344CB8AC3E}">
        <p14:creationId xmlns:p14="http://schemas.microsoft.com/office/powerpoint/2010/main" val="23370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7995C-0B94-4FD4-80C0-E434F1C7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Amputees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BE876-1C61-4108-A371-577EB6E63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688" y="1290841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&gt; 2 million amputees in US with chronic pain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Up to 50 % develop symptomatic neuromas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5-10% disabling pain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Up to 85% have phantom limb pain (PLP)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End neuroma is the driver of chronic limb pain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000" i="1" u="sng" dirty="0">
                <a:solidFill>
                  <a:schemeClr val="tx1"/>
                </a:solidFill>
              </a:rPr>
              <a:t>Phantom limb pain</a:t>
            </a:r>
            <a:r>
              <a:rPr lang="en-US" sz="2000" dirty="0">
                <a:solidFill>
                  <a:schemeClr val="tx1"/>
                </a:solidFill>
              </a:rPr>
              <a:t> - complex interplay between painful neuroma and CNS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Results in cortical reorganization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More difficult than neuroma pain to prevent or reverse</a:t>
            </a:r>
          </a:p>
          <a:p>
            <a:pPr lvl="3"/>
            <a:endParaRPr lang="en-US" sz="1800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05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39A7-3F2B-4D6E-95AE-81E205BB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/>
              <a:t>Phantom Limb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141FB-E4C5-45DA-B972-6F3160F5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2638044"/>
            <a:ext cx="3956179" cy="38000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of 1/4ths - 25% of established amputees experience SEVERE phantom limb pain, 25% MODERATE, 25% MILD, 25% NONE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TMR decreases chronic PLP in established amputees</a:t>
            </a: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A6A8C2-8B3A-4AD3-AFCC-F1D3F1F0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F64937-39B5-4AB3-A2EF-EA689BA60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024EE-5F69-469B-92CC-1B86E9CBB4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6" y="1681609"/>
            <a:ext cx="6227064" cy="35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2227-9004-48E8-8427-A5E53F5D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557"/>
            <a:ext cx="7729728" cy="1188720"/>
          </a:xfrm>
        </p:spPr>
        <p:txBody>
          <a:bodyPr/>
          <a:lstStyle/>
          <a:p>
            <a:r>
              <a:rPr lang="en-US" dirty="0"/>
              <a:t>Centralized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A210-843C-4E71-87D5-4AE9AA88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450" y="1760966"/>
            <a:ext cx="7729728" cy="49010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Peripheral pain trigger becomes amplified resulting in changes in the processing of pain signal in the brain and spinal cord</a:t>
            </a:r>
          </a:p>
          <a:p>
            <a:r>
              <a:rPr lang="en-US" dirty="0"/>
              <a:t>Volume control of painful stimuli involuntarily turned up</a:t>
            </a:r>
          </a:p>
          <a:p>
            <a:pPr lvl="2"/>
            <a:r>
              <a:rPr lang="en-US" dirty="0"/>
              <a:t>Also associated </a:t>
            </a:r>
            <a:r>
              <a:rPr lang="en-US" dirty="0" err="1"/>
              <a:t>sx</a:t>
            </a:r>
            <a:r>
              <a:rPr lang="en-US" dirty="0"/>
              <a:t>: depression, anxiety, sleep disorder</a:t>
            </a:r>
          </a:p>
          <a:p>
            <a:pPr lvl="2"/>
            <a:r>
              <a:rPr lang="en-US" dirty="0"/>
              <a:t>“Fibromyalgia”</a:t>
            </a:r>
          </a:p>
          <a:p>
            <a:pPr lvl="2"/>
            <a:endParaRPr lang="en-US" dirty="0"/>
          </a:p>
          <a:p>
            <a:r>
              <a:rPr lang="en-US" dirty="0"/>
              <a:t>Surgery helps peripheral pain but not central pain</a:t>
            </a:r>
          </a:p>
          <a:p>
            <a:r>
              <a:rPr lang="en-US" dirty="0"/>
              <a:t>When does pain become centralized?</a:t>
            </a:r>
          </a:p>
          <a:p>
            <a:pPr lvl="2"/>
            <a:r>
              <a:rPr lang="en-US" dirty="0"/>
              <a:t>Pain more than 6 </a:t>
            </a:r>
            <a:r>
              <a:rPr lang="en-US" dirty="0" err="1"/>
              <a:t>mo</a:t>
            </a:r>
            <a:r>
              <a:rPr lang="en-US" dirty="0"/>
              <a:t> after amputation is pathologic BUT</a:t>
            </a:r>
          </a:p>
          <a:p>
            <a:pPr lvl="2"/>
            <a:r>
              <a:rPr lang="en-US" dirty="0"/>
              <a:t>Not sure, 10-20yrs? Maybe less?</a:t>
            </a:r>
          </a:p>
          <a:p>
            <a:pPr lvl="2"/>
            <a:r>
              <a:rPr lang="en-US" dirty="0"/>
              <a:t>Medical </a:t>
            </a:r>
            <a:r>
              <a:rPr lang="en-US" dirty="0" err="1"/>
              <a:t>mgmt</a:t>
            </a:r>
            <a:r>
              <a:rPr lang="en-US" dirty="0"/>
              <a:t> – Gabapentin, Lyrica, Cymbalta,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Mirror therapy, Cognitive-behavioral therapy</a:t>
            </a:r>
          </a:p>
          <a:p>
            <a:pPr marL="457200" lvl="2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/>
              <a:t>INTERVENE BEFORE THIS HAPPENS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1111F77-AA95-45CD-B209-4A1E1C74C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64" y="5397731"/>
            <a:ext cx="1889760" cy="14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4867-BC88-4BCA-B1B0-775C504D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>
                <a:solidFill>
                  <a:srgbClr val="262626"/>
                </a:solidFill>
              </a:rPr>
              <a:t>Surgical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3ADA3A1-9D05-4465-B3A7-4C79E1071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8" y="920895"/>
            <a:ext cx="6615437" cy="5016210"/>
          </a:xfrm>
        </p:spPr>
      </p:pic>
    </p:spTree>
    <p:extLst>
      <p:ext uri="{BB962C8B-B14F-4D97-AF65-F5344CB8AC3E}">
        <p14:creationId xmlns:p14="http://schemas.microsoft.com/office/powerpoint/2010/main" val="331715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6E31-7684-4B54-8B3B-B9CA323E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853" y="37033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Neuroma surgery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580EF-5A8A-4ABF-9E6D-348F4CB65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EB8B70-B26A-4BC2-96FF-B4060E7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9FA0021-53F9-4FDC-A842-CBC2CF14E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37" y="1293275"/>
            <a:ext cx="3230940" cy="4279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B13F2-D318-4FAC-A764-231FD9B8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1921442"/>
            <a:ext cx="6406154" cy="49365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No significant change in neuroma management since early 1980s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Previous “Gold Standard”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Mackinnon &amp; </a:t>
            </a:r>
            <a:r>
              <a:rPr lang="en-US" sz="2400" dirty="0" err="1"/>
              <a:t>Dellon</a:t>
            </a:r>
            <a:r>
              <a:rPr lang="en-US" sz="2400" dirty="0"/>
              <a:t> 1985 – Bury nerve stump into muscle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“Passive approach” – </a:t>
            </a:r>
            <a:r>
              <a:rPr lang="en-US" sz="2000" dirty="0" err="1"/>
              <a:t>translocates</a:t>
            </a:r>
            <a:r>
              <a:rPr lang="en-US" sz="2000" dirty="0"/>
              <a:t> the neuroma, does not address regenerative potential of proximal stump or provide neuroma-free path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Attempt to bring neuroma to better microenvironment (vascularized, innervated muscle)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Initial study with 82% good + excellent results, not as  consistent in actual practice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DAAFF-102A-4A76-8D89-CFBEE703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Targeted Muscle Reinnervation</a:t>
            </a:r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E62AAE3-C692-47ED-8BA6-04415AE9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First described by </a:t>
            </a:r>
            <a:r>
              <a:rPr lang="en-US" sz="2400" dirty="0" err="1">
                <a:solidFill>
                  <a:schemeClr val="tx1"/>
                </a:solidFill>
              </a:rPr>
              <a:t>Dumanian</a:t>
            </a:r>
            <a:r>
              <a:rPr lang="en-US" sz="2400" dirty="0">
                <a:solidFill>
                  <a:schemeClr val="tx1"/>
                </a:solidFill>
              </a:rPr>
              <a:t> in 2002 to improve the intuitive control of myoelectric prostheses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“active” treatment after neuroma excision to satisfy need for physiologic regeneration</a:t>
            </a:r>
          </a:p>
          <a:p>
            <a:r>
              <a:rPr lang="en-US" sz="3600" i="1" u="sng" dirty="0">
                <a:solidFill>
                  <a:srgbClr val="FF0000"/>
                </a:solidFill>
              </a:rPr>
              <a:t>Give the nerve somewhere to go and something to do</a:t>
            </a:r>
          </a:p>
        </p:txBody>
      </p:sp>
    </p:spTree>
    <p:extLst>
      <p:ext uri="{BB962C8B-B14F-4D97-AF65-F5344CB8AC3E}">
        <p14:creationId xmlns:p14="http://schemas.microsoft.com/office/powerpoint/2010/main" val="4183256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0580-EC8A-4F34-8A15-3E7CAB50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93C75-BB70-46A5-B733-3E8188B8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54052"/>
          </a:xfrm>
        </p:spPr>
        <p:txBody>
          <a:bodyPr>
            <a:normAutofit/>
          </a:bodyPr>
          <a:lstStyle/>
          <a:p>
            <a:r>
              <a:rPr lang="en-US" sz="2400" i="1" dirty="0"/>
              <a:t>Denervated</a:t>
            </a:r>
            <a:r>
              <a:rPr lang="en-US" sz="2400" dirty="0"/>
              <a:t> target is key!</a:t>
            </a:r>
          </a:p>
          <a:p>
            <a:r>
              <a:rPr lang="en-US" sz="2400" dirty="0"/>
              <a:t>Some motor fascicles reach MEP and reinnervate denervated muscle</a:t>
            </a:r>
          </a:p>
          <a:p>
            <a:r>
              <a:rPr lang="en-US" sz="2400" dirty="0"/>
              <a:t>Sensory fibers reach proprioceptors,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Establishes a new afferent signal and closes afferent-efferent feedback loop</a:t>
            </a:r>
          </a:p>
          <a:p>
            <a:r>
              <a:rPr lang="en-US" sz="2400" dirty="0"/>
              <a:t>No function lost - target muscles are functionless after amputation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46AF60B-86E1-4CC4-A479-5D29CED85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8" y="5573660"/>
            <a:ext cx="1808629" cy="13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0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F7105D-CE73-4FA9-8FE8-71E85B74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/>
              <a:t>TMR Technique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880031-7478-4F63-A696-18EA71073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640692"/>
            <a:ext cx="5925310" cy="4016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Neuroma excised to healthy fascicles</a:t>
            </a:r>
          </a:p>
          <a:p>
            <a:r>
              <a:rPr lang="en-US" sz="2400" dirty="0"/>
              <a:t>Smaller motor nerve target identified with handheld nerve stimulator</a:t>
            </a:r>
          </a:p>
          <a:p>
            <a:r>
              <a:rPr lang="en-US" sz="2400" dirty="0"/>
              <a:t>Major nerve </a:t>
            </a:r>
            <a:r>
              <a:rPr lang="en-US" sz="2400" dirty="0" err="1"/>
              <a:t>coapted</a:t>
            </a:r>
            <a:r>
              <a:rPr lang="en-US" sz="2400" dirty="0"/>
              <a:t> tension-free to distal segment of small motor branch with 6-0/7-0/8-0 sutures</a:t>
            </a:r>
          </a:p>
          <a:p>
            <a:pPr lvl="2"/>
            <a:r>
              <a:rPr lang="en-US" dirty="0"/>
              <a:t>Muscle cuff for size mismatch</a:t>
            </a:r>
          </a:p>
          <a:p>
            <a:pPr lvl="2"/>
            <a:r>
              <a:rPr lang="en-US" dirty="0"/>
              <a:t>Fibrin glue</a:t>
            </a:r>
          </a:p>
          <a:p>
            <a:r>
              <a:rPr lang="en-US" sz="2800" dirty="0"/>
              <a:t>Loupe magnification</a:t>
            </a:r>
          </a:p>
        </p:txBody>
      </p:sp>
      <p:pic>
        <p:nvPicPr>
          <p:cNvPr id="11" name="Content Placeholder 1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B1117E7-C05D-43FE-A003-BAC3DE432B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r="4958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pic>
        <p:nvPicPr>
          <p:cNvPr id="1026" name="Picture 2" descr="Nerve stimulator - CHECKPOINT® - Checkpoint Surgical - Videos">
            <a:extLst>
              <a:ext uri="{FF2B5EF4-FFF2-40B4-BE49-F238E27FC236}">
                <a16:creationId xmlns:a16="http://schemas.microsoft.com/office/drawing/2014/main" id="{3615B6DF-C604-4468-A47F-307CD3073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60" y="3535051"/>
            <a:ext cx="1052893" cy="5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6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5517-50B7-409A-92FF-64E21E4A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7283-8F84-40DF-8629-3033CF7B3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070C94-AB38-44CA-9472-FFC5628E9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45207"/>
              </p:ext>
            </p:extLst>
          </p:nvPr>
        </p:nvGraphicFramePr>
        <p:xfrm>
          <a:off x="401217" y="597259"/>
          <a:ext cx="5372100" cy="1927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412032543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78710325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888831943"/>
                    </a:ext>
                  </a:extLst>
                </a:gridCol>
              </a:tblGrid>
              <a:tr h="373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Nerve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 dirty="0">
                          <a:effectLst/>
                        </a:rPr>
                        <a:t>Primary targeted muscles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Lower Leg Compartment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1877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COMMON peroneal, Possible sparing of motor to 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Lateral gastrocnemius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Superficial posterior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818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Tibial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Flexor hallucis longus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Deep posterior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1848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Medial sural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Soleus, or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Medial gastrocnemius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Superficial posterior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0387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Lateral sural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Lateral gastrocnemius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Superficial posterior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56118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408F953-C3FF-4387-AAA0-F507D9A4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17" y="164936"/>
            <a:ext cx="54822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2. BKA delayed (prone, 1-incision approach, posterior midline only)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B2CC6-02D1-458F-ACDF-095B6672AA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63" y="457323"/>
            <a:ext cx="5684520" cy="230143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CF6F1F-9E63-4D05-BD59-3BCCB90CF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69378"/>
              </p:ext>
            </p:extLst>
          </p:nvPr>
        </p:nvGraphicFramePr>
        <p:xfrm>
          <a:off x="1907755" y="4431941"/>
          <a:ext cx="7731124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0322">
                  <a:extLst>
                    <a:ext uri="{9D8B030D-6E8A-4147-A177-3AD203B41FA5}">
                      <a16:colId xmlns:a16="http://schemas.microsoft.com/office/drawing/2014/main" val="1785271149"/>
                    </a:ext>
                  </a:extLst>
                </a:gridCol>
                <a:gridCol w="3880802">
                  <a:extLst>
                    <a:ext uri="{9D8B030D-6E8A-4147-A177-3AD203B41FA5}">
                      <a16:colId xmlns:a16="http://schemas.microsoft.com/office/drawing/2014/main" val="16951471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Nerve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 dirty="0">
                          <a:effectLst/>
                        </a:rPr>
                        <a:t>Primary targeted muscles</a:t>
                      </a:r>
                      <a:r>
                        <a:rPr lang="en-US" sz="1000" cap="all" baseline="300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8245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Saphenous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Vastus medialis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8129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Peroneal component of sciatic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Biceps femoris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06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Tibial component of sciatic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Semitendinosis or Semimembranosis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2370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Posterior femoral cutaneous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Biceps femoris (distal motor branch)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119391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DCD2F26-CE51-40E7-8FD5-5459F026E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830" y="3806860"/>
            <a:ext cx="65364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4. AKA (supine to prone; posterior midline, junction of proximal and middle third)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2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9935D9-62A8-4D88-9A10-5E0821384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19903"/>
              </p:ext>
            </p:extLst>
          </p:nvPr>
        </p:nvGraphicFramePr>
        <p:xfrm>
          <a:off x="384428" y="1007300"/>
          <a:ext cx="5348860" cy="2494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529">
                  <a:extLst>
                    <a:ext uri="{9D8B030D-6E8A-4147-A177-3AD203B41FA5}">
                      <a16:colId xmlns:a16="http://schemas.microsoft.com/office/drawing/2014/main" val="1132516817"/>
                    </a:ext>
                  </a:extLst>
                </a:gridCol>
                <a:gridCol w="2981331">
                  <a:extLst>
                    <a:ext uri="{9D8B030D-6E8A-4147-A177-3AD203B41FA5}">
                      <a16:colId xmlns:a16="http://schemas.microsoft.com/office/drawing/2014/main" val="3557524836"/>
                    </a:ext>
                  </a:extLst>
                </a:gridCol>
              </a:tblGrid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Nerve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 dirty="0">
                          <a:effectLst/>
                        </a:rPr>
                        <a:t>Primary targeted muscles</a:t>
                      </a:r>
                      <a:r>
                        <a:rPr lang="en-US" sz="1000" cap="all" baseline="300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1107862"/>
                  </a:ext>
                </a:extLst>
              </a:tr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Median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Medial head of biceps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085665"/>
                  </a:ext>
                </a:extLst>
              </a:tr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Ulnar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Brachialis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348868"/>
                  </a:ext>
                </a:extLst>
              </a:tr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Radial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Lateral head of triceps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301553"/>
                  </a:ext>
                </a:extLst>
              </a:tr>
              <a:tr h="4989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cap="all">
                          <a:effectLst/>
                        </a:rPr>
                        <a:t>MABC/ LABC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Any nearby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472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5AB17D7-786E-4BBE-AD04-B4079B7B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05" y="266411"/>
            <a:ext cx="754206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Transhumeral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nerve transfers (anterior and posterior midline incisions)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7">
            <a:extLst>
              <a:ext uri="{FF2B5EF4-FFF2-40B4-BE49-F238E27FC236}">
                <a16:creationId xmlns:a16="http://schemas.microsoft.com/office/drawing/2014/main" id="{2B64F668-3A23-409B-B82D-6F34AE6A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0" y="1254189"/>
            <a:ext cx="3112008" cy="52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0C6308-C7DB-46C2-8A15-BE104E0D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373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CD9463-0DA5-4EE0-833E-304A64151BB1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b="9189"/>
          <a:stretch>
            <a:fillRect/>
          </a:stretch>
        </p:blipFill>
        <p:spPr bwMode="auto">
          <a:xfrm>
            <a:off x="6096021" y="-7629"/>
            <a:ext cx="6095979" cy="686562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44A79-E549-4E01-8943-5F5FD1DB5D31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" b="26849"/>
          <a:stretch>
            <a:fillRect/>
          </a:stretch>
        </p:blipFill>
        <p:spPr bwMode="auto">
          <a:xfrm rot="5400000">
            <a:off x="-381000" y="388628"/>
            <a:ext cx="6858000" cy="60960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25A21-59C8-46EA-83C3-663A600F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000" y="7628"/>
            <a:ext cx="3941959" cy="61331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>
                <a:solidFill>
                  <a:schemeClr val="tx1"/>
                </a:solidFill>
              </a:rPr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368523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65C09C-C2F7-454D-A684-3D366F999297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11096"/>
          <a:stretch>
            <a:fillRect/>
          </a:stretch>
        </p:blipFill>
        <p:spPr bwMode="auto">
          <a:xfrm rot="5400000">
            <a:off x="-384815" y="377186"/>
            <a:ext cx="6865629" cy="609599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F1A92-72FD-4F93-908C-F69C35FB82E0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8662"/>
          <a:stretch>
            <a:fillRect/>
          </a:stretch>
        </p:blipFill>
        <p:spPr bwMode="auto">
          <a:xfrm rot="5400000">
            <a:off x="5714999" y="380999"/>
            <a:ext cx="6858000" cy="60960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C660E8-8C0B-4EAB-B768-09389F7D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897" y="0"/>
            <a:ext cx="4098073" cy="65792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2014115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8497E-8EE5-4316-923E-CEDF65AA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6958" y="1623454"/>
            <a:ext cx="4270248" cy="3746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055C7-E2D4-4198-A652-9BC01CF0C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226" y="2130612"/>
            <a:ext cx="4270248" cy="4102920"/>
          </a:xfrm>
        </p:spPr>
        <p:txBody>
          <a:bodyPr>
            <a:normAutofit/>
          </a:bodyPr>
          <a:lstStyle/>
          <a:p>
            <a:r>
              <a:rPr lang="en-US" i="1" dirty="0"/>
              <a:t>Almost</a:t>
            </a:r>
            <a:r>
              <a:rPr lang="en-US" dirty="0"/>
              <a:t> any end neuroma</a:t>
            </a:r>
          </a:p>
          <a:p>
            <a:r>
              <a:rPr lang="en-US" dirty="0"/>
              <a:t>Any amputee desiring better prosthetic function</a:t>
            </a:r>
          </a:p>
          <a:p>
            <a:r>
              <a:rPr lang="en-US" dirty="0"/>
              <a:t>Reduce neuroma pain</a:t>
            </a:r>
          </a:p>
          <a:p>
            <a:r>
              <a:rPr lang="en-US" dirty="0"/>
              <a:t>Better results in traumatic/oncologic amputees</a:t>
            </a:r>
          </a:p>
          <a:p>
            <a:r>
              <a:rPr lang="en-US" dirty="0"/>
              <a:t>Age not a contraindication</a:t>
            </a:r>
          </a:p>
          <a:p>
            <a:r>
              <a:rPr lang="en-US" dirty="0"/>
              <a:t>Can be done acute, subacute, or chronic</a:t>
            </a:r>
          </a:p>
          <a:p>
            <a:pPr lvl="2"/>
            <a:r>
              <a:rPr lang="en-US" dirty="0"/>
              <a:t>Best to do before chronic pain become centralized ~ 6 </a:t>
            </a:r>
            <a:r>
              <a:rPr lang="en-US" dirty="0" err="1"/>
              <a:t>mo</a:t>
            </a:r>
            <a:endParaRPr lang="en-US" dirty="0"/>
          </a:p>
          <a:p>
            <a:pPr lvl="2"/>
            <a:r>
              <a:rPr lang="en-US" dirty="0"/>
              <a:t>Subacute may be logistically easier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7A556-84EC-4B60-A55E-9541FE320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130612"/>
            <a:ext cx="4253484" cy="3980256"/>
          </a:xfrm>
        </p:spPr>
        <p:txBody>
          <a:bodyPr>
            <a:normAutofit/>
          </a:bodyPr>
          <a:lstStyle/>
          <a:p>
            <a:r>
              <a:rPr lang="en-US" dirty="0"/>
              <a:t>Severe comorbidities</a:t>
            </a:r>
          </a:p>
          <a:p>
            <a:r>
              <a:rPr lang="en-US" dirty="0"/>
              <a:t>Lack of available target motor fascicles</a:t>
            </a:r>
          </a:p>
          <a:p>
            <a:r>
              <a:rPr lang="en-US" dirty="0"/>
              <a:t>Diabetic </a:t>
            </a:r>
            <a:r>
              <a:rPr lang="en-US" dirty="0" err="1"/>
              <a:t>vasculopath</a:t>
            </a:r>
            <a:r>
              <a:rPr lang="en-US" dirty="0"/>
              <a:t> (relative)</a:t>
            </a:r>
          </a:p>
          <a:p>
            <a:r>
              <a:rPr lang="en-US" dirty="0"/>
              <a:t>Chronic limb pain for &gt; 10-20 </a:t>
            </a:r>
            <a:r>
              <a:rPr lang="en-US" dirty="0" err="1"/>
              <a:t>yrs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01839F-B320-4D1F-ACB7-5D89D236F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1623454"/>
            <a:ext cx="4270248" cy="385832"/>
          </a:xfrm>
        </p:spPr>
        <p:txBody>
          <a:bodyPr/>
          <a:lstStyle/>
          <a:p>
            <a:r>
              <a:rPr lang="en-US" dirty="0" err="1"/>
              <a:t>COntraindications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C1AAA5-3032-44B9-B8E1-3F49B1B6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4"/>
            <a:ext cx="7729728" cy="704087"/>
          </a:xfrm>
        </p:spPr>
        <p:txBody>
          <a:bodyPr>
            <a:normAutofit fontScale="90000"/>
          </a:bodyPr>
          <a:lstStyle/>
          <a:p>
            <a:r>
              <a:rPr lang="en-US" dirty="0"/>
              <a:t>TMR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29E1933-D7CE-4AD4-B202-2F026498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86" y="5237008"/>
            <a:ext cx="2261755" cy="17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59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7A816DFB-8B0F-47B3-BC12-7B9F59B4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211FD3-45D6-4F21-9EAA-6F86041F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1997"/>
            <a:ext cx="4475892" cy="59436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62626"/>
                </a:solidFill>
              </a:rPr>
              <a:t>TMR Outcomes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ED247-D4FB-4AC0-BCF3-77977A7CA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1416"/>
            <a:ext cx="4475892" cy="50809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FFFFFF"/>
                </a:solidFill>
              </a:rPr>
              <a:t>Expect increase in neuropathic or phantom pains for 2-3 months post-op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Gabapentin, Pregabalin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Slowly fades over time</a:t>
            </a:r>
          </a:p>
          <a:p>
            <a:pPr lvl="2"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FFFFFF"/>
                </a:solidFill>
              </a:rPr>
              <a:t>Chronic cases - Goal is for improvement, not elimination of neuroma pain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sz="1500" dirty="0">
                <a:solidFill>
                  <a:srgbClr val="FFFFFF"/>
                </a:solidFill>
              </a:rPr>
              <a:t>Increase prosthetic use, </a:t>
            </a:r>
            <a:r>
              <a:rPr lang="en-US" sz="1500" dirty="0" err="1">
                <a:solidFill>
                  <a:srgbClr val="FFFFFF"/>
                </a:solidFill>
              </a:rPr>
              <a:t>decr</a:t>
            </a:r>
            <a:r>
              <a:rPr lang="en-US" sz="1500" dirty="0">
                <a:solidFill>
                  <a:srgbClr val="FFFFFF"/>
                </a:solidFill>
              </a:rPr>
              <a:t> pain meds, improve function and QOL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FFFFFF"/>
                </a:solidFill>
              </a:rPr>
              <a:t>Acute TMR at time of amputation reduces the odds of more severe residual limb and phantom limb pain by 3.9 and 3.0-fold, respectively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E87D435C-84AC-4E27-9CD3-0AAAF73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A4C881-BF60-416C-A273-70541298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488E50-2ADB-4B8C-BE7F-88332473BD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92" y="2100786"/>
            <a:ext cx="4159568" cy="23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7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7394-A56D-4B2A-9D0B-D009FFE6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sz="2200" err="1"/>
              <a:t>Regenerativeperipheral</a:t>
            </a:r>
            <a:r>
              <a:rPr lang="en-US" sz="2200"/>
              <a:t> nerve interface (</a:t>
            </a:r>
            <a:r>
              <a:rPr lang="en-US" sz="2200" err="1"/>
              <a:t>rpni</a:t>
            </a:r>
            <a:r>
              <a:rPr lang="en-US" sz="220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51A3D-CD01-4B21-8EA9-127BEA86A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998426"/>
          </a:xfrm>
        </p:spPr>
        <p:txBody>
          <a:bodyPr>
            <a:normAutofit/>
          </a:bodyPr>
          <a:lstStyle/>
          <a:p>
            <a:r>
              <a:rPr lang="en-US" sz="2200" dirty="0" err="1"/>
              <a:t>Cederna</a:t>
            </a:r>
            <a:r>
              <a:rPr lang="en-US" sz="2200" dirty="0"/>
              <a:t> - U of Michigan</a:t>
            </a:r>
          </a:p>
          <a:p>
            <a:r>
              <a:rPr lang="en-US" sz="2200" dirty="0"/>
              <a:t>“Active” technique initially designed to improve intuitive control of myoelectric prosthesis</a:t>
            </a:r>
          </a:p>
          <a:p>
            <a:r>
              <a:rPr lang="en-US" sz="2200" dirty="0"/>
              <a:t>Animal studies show absence of neuroma formation and clinical studies show decrease in chronic limb pains and phantom limb pins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96AC89B-FC31-4359-8180-FE1BCC49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4A5970C-32AD-45E3-B88B-C683E4C1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9209C-BCF2-4A93-B670-B98F4077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2697368"/>
            <a:ext cx="4782312" cy="14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0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993D-C852-43FF-8F9B-0040FC7A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RPNI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E7A1225-F61A-4196-9AB2-6C0C7CD8D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208854"/>
              </p:ext>
            </p:extLst>
          </p:nvPr>
        </p:nvGraphicFramePr>
        <p:xfrm>
          <a:off x="946984" y="2638424"/>
          <a:ext cx="10521116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193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6C4D-8C86-4F26-B34E-6D7011FE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45592"/>
            <a:ext cx="7729728" cy="1188720"/>
          </a:xfrm>
        </p:spPr>
        <p:txBody>
          <a:bodyPr/>
          <a:lstStyle/>
          <a:p>
            <a:r>
              <a:rPr lang="en-US" dirty="0"/>
              <a:t>RPNI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407D1-E435-4147-8C3C-D6F4A6C6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53412"/>
            <a:ext cx="7729728" cy="4495037"/>
          </a:xfrm>
        </p:spPr>
        <p:txBody>
          <a:bodyPr>
            <a:normAutofit/>
          </a:bodyPr>
          <a:lstStyle/>
          <a:p>
            <a:r>
              <a:rPr lang="en-US" sz="2400" dirty="0"/>
              <a:t>Provides distal physiologic target for axons to make new neuromuscular junctions</a:t>
            </a:r>
          </a:p>
          <a:p>
            <a:pPr lvl="2"/>
            <a:r>
              <a:rPr lang="en-US" dirty="0"/>
              <a:t>Central feedback loop</a:t>
            </a:r>
          </a:p>
          <a:p>
            <a:pPr lvl="2"/>
            <a:r>
              <a:rPr lang="en-US" dirty="0"/>
              <a:t>Prevents aberrant axonal growth</a:t>
            </a:r>
          </a:p>
          <a:p>
            <a:r>
              <a:rPr lang="en-US" sz="2400" dirty="0"/>
              <a:t>Denervated muscle graft becomes regenerated and revascularized with axonal sprouting from implanted nerve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PROS</a:t>
            </a:r>
            <a:r>
              <a:rPr lang="en-US" sz="2400" dirty="0"/>
              <a:t>: Easier, no microsurgery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CONS</a:t>
            </a:r>
            <a:r>
              <a:rPr lang="en-US" sz="2400" dirty="0"/>
              <a:t>: No target for sensory axons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24E4FA6-AB5A-4807-A05C-C7C8D62F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1" y="5365195"/>
            <a:ext cx="2203046" cy="17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6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D1AC29-3632-4640-A82A-595C5C533EAF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r="1338" b="-2"/>
          <a:stretch>
            <a:fillRect/>
          </a:stretch>
        </p:blipFill>
        <p:spPr bwMode="auto">
          <a:xfrm>
            <a:off x="6096021" y="-7639"/>
            <a:ext cx="6095979" cy="686562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FE9D9-1497-4BF6-8F4B-3614179B46CD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>
            <a:fillRect/>
          </a:stretch>
        </p:blipFill>
        <p:spPr bwMode="auto">
          <a:xfrm>
            <a:off x="0" y="10"/>
            <a:ext cx="6095979" cy="685799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73FA66-A2FB-4A2E-A90E-DB45DC01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90" y="0"/>
            <a:ext cx="3451302" cy="62408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Case 1 </a:t>
            </a:r>
          </a:p>
        </p:txBody>
      </p:sp>
    </p:spTree>
    <p:extLst>
      <p:ext uri="{BB962C8B-B14F-4D97-AF65-F5344CB8AC3E}">
        <p14:creationId xmlns:p14="http://schemas.microsoft.com/office/powerpoint/2010/main" val="36757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F3B83-C490-4FF6-AC73-8259EA3F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About me</a:t>
            </a:r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5FC25-D5DC-4BA5-B0CC-3E545FBC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MD – Case Western Reserve University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Plastic &amp; Reconstructive Surgery – Mt. Sinai</a:t>
            </a:r>
          </a:p>
          <a:p>
            <a:r>
              <a:rPr lang="en-US" sz="2800" dirty="0">
                <a:solidFill>
                  <a:schemeClr val="tx1"/>
                </a:solidFill>
              </a:rPr>
              <a:t>Hand &amp; Microsurgery – UCLA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9AA8BFE-BBB6-42B0-8715-1EBCED775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8" y="5392084"/>
            <a:ext cx="2414778" cy="18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B73D8-E093-4D78-806A-7B5D20A4636C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r="26829" b="-2"/>
          <a:stretch>
            <a:fillRect/>
          </a:stretch>
        </p:blipFill>
        <p:spPr bwMode="auto">
          <a:xfrm>
            <a:off x="6096021" y="-7629"/>
            <a:ext cx="6095979" cy="686562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E8805-F08A-4026-AFB5-E30D3D21E1EA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1" r="5542"/>
          <a:stretch>
            <a:fillRect/>
          </a:stretch>
        </p:blipFill>
        <p:spPr bwMode="auto">
          <a:xfrm>
            <a:off x="-21" y="10"/>
            <a:ext cx="6096001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06B76-4055-49F8-9A0F-A59B0BEC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813" y="0"/>
            <a:ext cx="2536902" cy="612934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Case 2 </a:t>
            </a:r>
          </a:p>
        </p:txBody>
      </p:sp>
    </p:spTree>
    <p:extLst>
      <p:ext uri="{BB962C8B-B14F-4D97-AF65-F5344CB8AC3E}">
        <p14:creationId xmlns:p14="http://schemas.microsoft.com/office/powerpoint/2010/main" val="218401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638F2-F342-4128-BEFD-3D941358B9DE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r="25706" b="-2"/>
          <a:stretch>
            <a:fillRect/>
          </a:stretch>
        </p:blipFill>
        <p:spPr bwMode="auto">
          <a:xfrm>
            <a:off x="20" y="-7629"/>
            <a:ext cx="6095979" cy="686562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E8E44B-B9C4-40DB-8629-4802E4214328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r="18159"/>
          <a:stretch>
            <a:fillRect/>
          </a:stretch>
        </p:blipFill>
        <p:spPr bwMode="auto">
          <a:xfrm>
            <a:off x="6095999" y="10"/>
            <a:ext cx="6096001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0565F-D22A-468A-AE59-4A96776A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7" y="223407"/>
            <a:ext cx="2849137" cy="635236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>
                <a:solidFill>
                  <a:schemeClr val="tx1"/>
                </a:solidFill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414978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02A8-E85C-43DC-A0B0-FEE0D1B6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add this to my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2C5C-DA9D-4ADD-8816-7D93CD1A3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is to understand patient flow</a:t>
            </a:r>
          </a:p>
          <a:p>
            <a:endParaRPr lang="en-US" dirty="0"/>
          </a:p>
          <a:p>
            <a:r>
              <a:rPr lang="en-US" dirty="0"/>
              <a:t>Build strategic relationships with potential referring docs</a:t>
            </a:r>
          </a:p>
          <a:p>
            <a:pPr lvl="2"/>
            <a:r>
              <a:rPr lang="en-US" dirty="0"/>
              <a:t>Ortho trauma, Ortho oncology, Neurosurgery, Vascular, PM&amp;R</a:t>
            </a:r>
          </a:p>
          <a:p>
            <a:pPr lvl="2"/>
            <a:r>
              <a:rPr lang="en-US" dirty="0"/>
              <a:t>Prosthetists</a:t>
            </a:r>
          </a:p>
          <a:p>
            <a:r>
              <a:rPr lang="en-US" dirty="0"/>
              <a:t>Direct patient marketing – support groups, message boards</a:t>
            </a:r>
          </a:p>
          <a:p>
            <a:pPr lvl="2"/>
            <a:endParaRPr lang="en-US" dirty="0"/>
          </a:p>
          <a:p>
            <a:r>
              <a:rPr lang="en-US" dirty="0"/>
              <a:t>Logistics – do you want to do at time of amputation vs. subacute</a:t>
            </a:r>
          </a:p>
        </p:txBody>
      </p:sp>
    </p:spTree>
    <p:extLst>
      <p:ext uri="{BB962C8B-B14F-4D97-AF65-F5344CB8AC3E}">
        <p14:creationId xmlns:p14="http://schemas.microsoft.com/office/powerpoint/2010/main" val="4154009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86B2-09D7-49B6-8298-E33F57C6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7B368-445F-47ED-A608-56042FCA5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Gart</a:t>
            </a:r>
            <a:r>
              <a:rPr lang="en-US" dirty="0"/>
              <a:t> et al.  Targeted Muscle Reinnervation in the Upper Extremity Amputee: A technical Roadmap.  JHS 2015: 40(9): 1877-88.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Fracol</a:t>
            </a:r>
            <a:r>
              <a:rPr lang="en-US" dirty="0"/>
              <a:t> et al.  Targeted Muscle Reinnervation in the Lower Extremity:  An Anatomical Study.  PRS 142: 541e, 2018.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Dumanian</a:t>
            </a:r>
            <a:r>
              <a:rPr lang="en-US" dirty="0"/>
              <a:t> et al.  Targeted Muscle Reinnervation Treats Neuroma and Phantom Pain in Major Limb Amputees.  Annals of Surgery 2018.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Kubiak et al.  Prophylactic Regenerative Peripheral Nerve Interfaces to Prevent Postamputation Pain.  PRS 144: 421e, 2019.  </a:t>
            </a:r>
          </a:p>
        </p:txBody>
      </p:sp>
    </p:spTree>
    <p:extLst>
      <p:ext uri="{BB962C8B-B14F-4D97-AF65-F5344CB8AC3E}">
        <p14:creationId xmlns:p14="http://schemas.microsoft.com/office/powerpoint/2010/main" val="2819834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678657-92F9-4A5B-943F-0DDEFE24E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A9395A-5366-4478-8A4E-73F39C5CD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8D0EA6F-1F05-4DCA-BC90-4D86B391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2" y="3429000"/>
            <a:ext cx="3771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9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8C299-1807-484F-BFC0-67F712FB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Overview – Neuroma Mgmt.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92B6-293F-4E8C-91D2-F0AC91CD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Anatomy &amp; Pathophysiology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Diagnosis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Amputees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Surgical Management</a:t>
            </a:r>
          </a:p>
          <a:p>
            <a:pPr lvl="2"/>
            <a:r>
              <a:rPr lang="en-US" sz="2000" dirty="0">
                <a:solidFill>
                  <a:srgbClr val="404040"/>
                </a:solidFill>
              </a:rPr>
              <a:t>Targeted Muscle Reinnervation (TMR)</a:t>
            </a:r>
          </a:p>
          <a:p>
            <a:pPr lvl="2"/>
            <a:r>
              <a:rPr lang="en-US" sz="2000" dirty="0">
                <a:solidFill>
                  <a:srgbClr val="404040"/>
                </a:solidFill>
              </a:rPr>
              <a:t>Regenerative Peripheral Nerve Interface (RPNI)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404040"/>
                </a:solidFill>
              </a:rPr>
              <a:t>Practice Integration</a:t>
            </a:r>
          </a:p>
          <a:p>
            <a:pPr marL="457200" lvl="2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8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A844-29BC-47B9-914C-ACC66B89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neuroma?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E5D4-96B6-4956-AB86-32F65E966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833" y="2655297"/>
            <a:ext cx="4271771" cy="3101982"/>
          </a:xfrm>
        </p:spPr>
        <p:txBody>
          <a:bodyPr>
            <a:normAutofit/>
          </a:bodyPr>
          <a:lstStyle/>
          <a:p>
            <a:r>
              <a:rPr lang="en-US" sz="2400" dirty="0"/>
              <a:t>Physiologic response to nerve injury</a:t>
            </a:r>
          </a:p>
          <a:p>
            <a:r>
              <a:rPr lang="en-US" sz="2400" i="1" dirty="0"/>
              <a:t>Distal stump </a:t>
            </a:r>
            <a:r>
              <a:rPr lang="en-US" sz="2400" dirty="0"/>
              <a:t>– Wallerian degeneration</a:t>
            </a:r>
          </a:p>
          <a:p>
            <a:r>
              <a:rPr lang="en-US" sz="2400" i="1" dirty="0"/>
              <a:t>Proximal stump </a:t>
            </a:r>
            <a:r>
              <a:rPr lang="en-US" sz="2400" dirty="0"/>
              <a:t>– attempt to regenerate towards distal target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B04A46-B2E4-4389-82F6-FE2517EE9A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82" y="2377122"/>
            <a:ext cx="6166732" cy="2103755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EFB9A9E-295A-424F-AEC4-46967A5C55BA}"/>
              </a:ext>
            </a:extLst>
          </p:cNvPr>
          <p:cNvSpPr/>
          <p:nvPr/>
        </p:nvSpPr>
        <p:spPr>
          <a:xfrm>
            <a:off x="5937982" y="3429000"/>
            <a:ext cx="2090450" cy="12755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60E2448-52DA-4A19-B4A1-F8A5B0741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68" y="5354568"/>
            <a:ext cx="2334063" cy="18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E15D4C-143B-429A-966C-577BC84D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Classic</a:t>
            </a:r>
            <a:r>
              <a:rPr lang="en-US" dirty="0"/>
              <a:t> Neuroma definition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05212-4C64-470D-A01A-76DCAC7F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75" y="2540151"/>
            <a:ext cx="7729728" cy="3101983"/>
          </a:xfrm>
        </p:spPr>
        <p:txBody>
          <a:bodyPr>
            <a:normAutofit/>
          </a:bodyPr>
          <a:lstStyle/>
          <a:p>
            <a:r>
              <a:rPr lang="en-US" sz="2800" i="1" u="sng" dirty="0"/>
              <a:t>Disorganized whirling of large and small nerve fascicles with well myelinated fibers in a dense connective tissue stroma</a:t>
            </a:r>
          </a:p>
          <a:p>
            <a:endParaRPr lang="en-US" sz="2800" dirty="0"/>
          </a:p>
          <a:p>
            <a:r>
              <a:rPr lang="en-US" sz="2800" dirty="0"/>
              <a:t>Sensory or mixed nerves</a:t>
            </a:r>
          </a:p>
          <a:p>
            <a:pPr lvl="2"/>
            <a:r>
              <a:rPr lang="en-US" sz="2600" dirty="0"/>
              <a:t>Motor nerve do not form symptomatic neuroma</a:t>
            </a:r>
          </a:p>
        </p:txBody>
      </p:sp>
      <p:pic>
        <p:nvPicPr>
          <p:cNvPr id="8" name="Picture 7" descr="A picture containing fruit&#10;&#10;Description automatically generated">
            <a:extLst>
              <a:ext uri="{FF2B5EF4-FFF2-40B4-BE49-F238E27FC236}">
                <a16:creationId xmlns:a16="http://schemas.microsoft.com/office/drawing/2014/main" id="{40849DE7-BC32-4304-B888-376F66858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96" y="4520565"/>
            <a:ext cx="4177004" cy="2243138"/>
          </a:xfrm>
          <a:prstGeom prst="rect">
            <a:avLst/>
          </a:prstGeom>
        </p:spPr>
      </p:pic>
      <p:pic>
        <p:nvPicPr>
          <p:cNvPr id="3" name="Picture 2" descr="A lobster on a table&#10;&#10;Description automatically generated">
            <a:extLst>
              <a:ext uri="{FF2B5EF4-FFF2-40B4-BE49-F238E27FC236}">
                <a16:creationId xmlns:a16="http://schemas.microsoft.com/office/drawing/2014/main" id="{32D145FA-6041-4411-B0D4-8A09875EF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t="39033" r="18496" b="42328"/>
          <a:stretch/>
        </p:blipFill>
        <p:spPr>
          <a:xfrm>
            <a:off x="8164287" y="2540151"/>
            <a:ext cx="3769566" cy="17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54E8F-93DA-4ACE-8FAD-926BBC553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1762927"/>
            <a:ext cx="4270248" cy="704087"/>
          </a:xfrm>
        </p:spPr>
        <p:txBody>
          <a:bodyPr>
            <a:normAutofit/>
          </a:bodyPr>
          <a:lstStyle/>
          <a:p>
            <a:r>
              <a:rPr lang="en-US" sz="2800" dirty="0"/>
              <a:t>End neuroma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16E7D-80D0-4577-A6C1-A1B52FB6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2665476"/>
            <a:ext cx="4270248" cy="3399422"/>
          </a:xfrm>
        </p:spPr>
        <p:txBody>
          <a:bodyPr>
            <a:normAutofit/>
          </a:bodyPr>
          <a:lstStyle/>
          <a:p>
            <a:r>
              <a:rPr lang="en-US" sz="2400" dirty="0"/>
              <a:t>Complete disruption of nerve fibers</a:t>
            </a:r>
          </a:p>
          <a:p>
            <a:r>
              <a:rPr lang="en-US" sz="2400" dirty="0"/>
              <a:t>Symptoms can depend on location of the neuroma</a:t>
            </a:r>
          </a:p>
          <a:p>
            <a:r>
              <a:rPr lang="en-US" sz="2400" dirty="0"/>
              <a:t>Post surgical / post traumatic</a:t>
            </a:r>
          </a:p>
          <a:p>
            <a:pPr lvl="1"/>
            <a:r>
              <a:rPr lang="en-US" sz="2000" dirty="0"/>
              <a:t>Amputees</a:t>
            </a:r>
          </a:p>
          <a:p>
            <a:r>
              <a:rPr lang="en-US" sz="2400" dirty="0"/>
              <a:t>Multiple treatment options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F1D860-8A6F-4981-B9E8-8783CEE5E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552" y="2665475"/>
            <a:ext cx="4253484" cy="3147495"/>
          </a:xfrm>
        </p:spPr>
        <p:txBody>
          <a:bodyPr>
            <a:normAutofit/>
          </a:bodyPr>
          <a:lstStyle/>
          <a:p>
            <a:r>
              <a:rPr lang="en-US" sz="2000" dirty="0"/>
              <a:t>Partial nerve injury</a:t>
            </a:r>
          </a:p>
          <a:p>
            <a:r>
              <a:rPr lang="en-US" sz="2000" dirty="0"/>
              <a:t>More complex treatment algorithm</a:t>
            </a:r>
          </a:p>
          <a:p>
            <a:r>
              <a:rPr lang="en-US" sz="2000" dirty="0"/>
              <a:t>Treatment depends on the degree of intact function</a:t>
            </a:r>
          </a:p>
          <a:p>
            <a:r>
              <a:rPr lang="en-US" sz="2000" dirty="0"/>
              <a:t>Occurs at every nerve repair coaptation</a:t>
            </a:r>
          </a:p>
          <a:p>
            <a:pPr lvl="2"/>
            <a:r>
              <a:rPr lang="en-US" sz="1800" dirty="0"/>
              <a:t>Relevant to secondary reoperation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4AE1FD-FABC-41FA-9064-F12BDBA18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1552" y="1762927"/>
            <a:ext cx="4417984" cy="704087"/>
          </a:xfrm>
        </p:spPr>
        <p:txBody>
          <a:bodyPr>
            <a:noAutofit/>
          </a:bodyPr>
          <a:lstStyle/>
          <a:p>
            <a:r>
              <a:rPr lang="en-US" sz="2400" dirty="0"/>
              <a:t>Neuroma-in-continuity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0B0B9-A9A2-4416-A410-87CAB049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8912"/>
            <a:ext cx="7729728" cy="1188720"/>
          </a:xfrm>
        </p:spPr>
        <p:txBody>
          <a:bodyPr/>
          <a:lstStyle/>
          <a:p>
            <a:r>
              <a:rPr lang="en-US" dirty="0"/>
              <a:t>Neuroma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43285-EC96-4790-878C-2BDF366ED8AF}"/>
              </a:ext>
            </a:extLst>
          </p:cNvPr>
          <p:cNvSpPr txBox="1"/>
          <p:nvPr/>
        </p:nvSpPr>
        <p:spPr>
          <a:xfrm>
            <a:off x="5618522" y="2012247"/>
            <a:ext cx="50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9BFEAD3-E622-4561-8560-A127B085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3" y="5484818"/>
            <a:ext cx="2214769" cy="17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1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E7FA8A-88C1-4D8F-ACCE-9D815113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Neuroma symptoms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737062-ECBF-4231-BDD0-BE1671E8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Neuropathic pain – sharp or burning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Numbness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Paresthesias</a:t>
            </a:r>
            <a:r>
              <a:rPr lang="en-US" sz="2800" dirty="0">
                <a:solidFill>
                  <a:schemeClr val="tx1"/>
                </a:solidFill>
              </a:rPr>
              <a:t>/dysesthesias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Cold intolerance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Electrical sensitivity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Can be severe, debilitating, impact QOL, employment, narcotic use…</a:t>
            </a:r>
          </a:p>
        </p:txBody>
      </p:sp>
    </p:spTree>
    <p:extLst>
      <p:ext uri="{BB962C8B-B14F-4D97-AF65-F5344CB8AC3E}">
        <p14:creationId xmlns:p14="http://schemas.microsoft.com/office/powerpoint/2010/main" val="112528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B31C-C684-429D-9E35-192454AD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8527-D6E1-4FA1-9B14-B1FD0B84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Detailed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Mechanism of trauma (sharp, crush, traction,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Time course of symptom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Degree of dysfunction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Prior interventions – surgical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Goals of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Narcotic use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7DC1E95-DAC0-4484-8DD7-345D1713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80" y="5138443"/>
            <a:ext cx="2870454" cy="22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592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1252</Words>
  <Application>Microsoft Office PowerPoint</Application>
  <PresentationFormat>Widescreen</PresentationFormat>
  <Paragraphs>222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Gill Sans MT</vt:lpstr>
      <vt:lpstr>Symbol</vt:lpstr>
      <vt:lpstr>Wingdings</vt:lpstr>
      <vt:lpstr>Parcel</vt:lpstr>
      <vt:lpstr>Surgical management of end neuromas</vt:lpstr>
      <vt:lpstr>No disclosures</vt:lpstr>
      <vt:lpstr>About me</vt:lpstr>
      <vt:lpstr>Overview – Neuroma Mgmt.</vt:lpstr>
      <vt:lpstr>What is a neuroma?</vt:lpstr>
      <vt:lpstr>Classic Neuroma definition</vt:lpstr>
      <vt:lpstr>Neuroma types</vt:lpstr>
      <vt:lpstr>Neuroma symptoms</vt:lpstr>
      <vt:lpstr>Diagnosis</vt:lpstr>
      <vt:lpstr>Clinical Diagnosis</vt:lpstr>
      <vt:lpstr>imaging</vt:lpstr>
      <vt:lpstr>Amputees</vt:lpstr>
      <vt:lpstr>Phantom Limb Pain</vt:lpstr>
      <vt:lpstr>Centralized pain</vt:lpstr>
      <vt:lpstr>Surgical Management</vt:lpstr>
      <vt:lpstr>Neuroma surgery</vt:lpstr>
      <vt:lpstr>Targeted Muscle Reinnervation</vt:lpstr>
      <vt:lpstr>TMR</vt:lpstr>
      <vt:lpstr>TMR Technique</vt:lpstr>
      <vt:lpstr>PowerPoint Presentation</vt:lpstr>
      <vt:lpstr>PowerPoint Presentation</vt:lpstr>
      <vt:lpstr>Case 1</vt:lpstr>
      <vt:lpstr>Case 2</vt:lpstr>
      <vt:lpstr>TMR</vt:lpstr>
      <vt:lpstr>TMR Outcomes</vt:lpstr>
      <vt:lpstr>Regenerativeperipheral nerve interface (rpni)</vt:lpstr>
      <vt:lpstr>RPNI</vt:lpstr>
      <vt:lpstr>RPNI</vt:lpstr>
      <vt:lpstr>Case 1 </vt:lpstr>
      <vt:lpstr>Case 2 </vt:lpstr>
      <vt:lpstr>Case 2</vt:lpstr>
      <vt:lpstr>How do I add this to my practice?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management of end neuromas</dc:title>
  <dc:creator>Brian Pinsky</dc:creator>
  <cp:lastModifiedBy>Brian Pinsky</cp:lastModifiedBy>
  <cp:revision>1</cp:revision>
  <dcterms:created xsi:type="dcterms:W3CDTF">2020-04-21T04:27:30Z</dcterms:created>
  <dcterms:modified xsi:type="dcterms:W3CDTF">2020-04-22T04:37:34Z</dcterms:modified>
</cp:coreProperties>
</file>